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2b3bb0c2042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05ed1c1844a67"/>
  </p:sldMasterIdLst>
  <p:sldIdLst>
    <p:sldId xmlns:r="http://schemas.openxmlformats.org/officeDocument/2006/relationships" id="256" r:id="R8121f2f15eca4747"/>
    <p:sldId xmlns:r="http://schemas.openxmlformats.org/officeDocument/2006/relationships" id="257" r:id="R95dd1d9b99ac40bc"/>
    <p:sldId xmlns:r="http://schemas.openxmlformats.org/officeDocument/2006/relationships" id="258" r:id="R5f52debeb2dc4f3c"/>
    <p:sldId xmlns:r="http://schemas.openxmlformats.org/officeDocument/2006/relationships" id="259" r:id="R980586eac8c14fcf"/>
    <p:sldId xmlns:r="http://schemas.openxmlformats.org/officeDocument/2006/relationships" id="260" r:id="R55c8d3319ba6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05ed1c1844a67" /><Relationship Type="http://schemas.openxmlformats.org/officeDocument/2006/relationships/slide" Target="/ppt/slides/slide1.xml" Id="R8121f2f15eca4747" /><Relationship Type="http://schemas.openxmlformats.org/officeDocument/2006/relationships/slide" Target="/ppt/slides/slide2.xml" Id="R95dd1d9b99ac40bc" /><Relationship Type="http://schemas.openxmlformats.org/officeDocument/2006/relationships/slide" Target="/ppt/slides/slide3.xml" Id="R5f52debeb2dc4f3c" /><Relationship Type="http://schemas.openxmlformats.org/officeDocument/2006/relationships/slide" Target="/ppt/slides/slide4.xml" Id="R980586eac8c14fcf" /><Relationship Type="http://schemas.openxmlformats.org/officeDocument/2006/relationships/slide" Target="/ppt/slides/slide5.xml" Id="R55c8d3319ba6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f5fc82a4a4e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e69c2cb414e6b" /><Relationship Type="http://schemas.openxmlformats.org/officeDocument/2006/relationships/theme" Target="/ppt/slideMasters/theme/theme1.xml" Id="R87f443e50e51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e69c2cb41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ee51bad3841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002aeb09d42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a054d21fc45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ce57ca2db46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6768232c0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PÅL SCHAU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PÅL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PÅL SCHAU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PÅL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PÅL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PÅL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985 465 746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PÅL SCHAU AS</a:t>
            </a:r>
          </a:p>
        </p:txBody>
      </p:sp>
    </p:spTree>
  </p:cSld>
  <p:clrMapOvr>
    <a:masterClrMapping xmlns:a="http://schemas.openxmlformats.org/drawingml/2006/main"/>
  </p:clrMapOvr>
</p:sld>
</file>