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254635652344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395454809a40d9"/>
  </p:sldMasterIdLst>
  <p:sldIdLst>
    <p:sldId xmlns:r="http://schemas.openxmlformats.org/officeDocument/2006/relationships" id="256" r:id="Rd236fbb848ea43ba"/>
    <p:sldId xmlns:r="http://schemas.openxmlformats.org/officeDocument/2006/relationships" id="257" r:id="R65300758a05e4755"/>
    <p:sldId xmlns:r="http://schemas.openxmlformats.org/officeDocument/2006/relationships" id="258" r:id="R22802cb434804a71"/>
    <p:sldId xmlns:r="http://schemas.openxmlformats.org/officeDocument/2006/relationships" id="259" r:id="Raa6918f59a7342cb"/>
    <p:sldId xmlns:r="http://schemas.openxmlformats.org/officeDocument/2006/relationships" id="260" r:id="R22ef5125454e4f69"/>
    <p:sldId xmlns:r="http://schemas.openxmlformats.org/officeDocument/2006/relationships" id="261" r:id="R35944c49848143f4"/>
    <p:sldId xmlns:r="http://schemas.openxmlformats.org/officeDocument/2006/relationships" id="262" r:id="Rfb581bd9557d44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95454809a40d9" /><Relationship Type="http://schemas.openxmlformats.org/officeDocument/2006/relationships/slide" Target="/ppt/slides/slide1.xml" Id="Rd236fbb848ea43ba" /><Relationship Type="http://schemas.openxmlformats.org/officeDocument/2006/relationships/slide" Target="/ppt/slides/slide2.xml" Id="R65300758a05e4755" /><Relationship Type="http://schemas.openxmlformats.org/officeDocument/2006/relationships/slide" Target="/ppt/slides/slide3.xml" Id="R22802cb434804a71" /><Relationship Type="http://schemas.openxmlformats.org/officeDocument/2006/relationships/slide" Target="/ppt/slides/slide4.xml" Id="Raa6918f59a7342cb" /><Relationship Type="http://schemas.openxmlformats.org/officeDocument/2006/relationships/slide" Target="/ppt/slides/slide5.xml" Id="R22ef5125454e4f69" /><Relationship Type="http://schemas.openxmlformats.org/officeDocument/2006/relationships/slide" Target="/ppt/slides/slide6.xml" Id="R35944c49848143f4" /><Relationship Type="http://schemas.openxmlformats.org/officeDocument/2006/relationships/slide" Target="/ppt/slides/slide7.xml" Id="Rfb581bd9557d44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e49b1f0c0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eaa9ec97243cf" /><Relationship Type="http://schemas.openxmlformats.org/officeDocument/2006/relationships/theme" Target="/ppt/slideMasters/theme/theme1.xml" Id="Rb994361708c74a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feaa9ec97243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1ffcf54c2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bed5b4c554c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017d7e5ad42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7ed39d30a48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1376beec740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d527456a6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f2e9b5ae349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BRAVO BARNEHAGEDRIFT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BRAVO BARNEHAGEDRIFT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6 206 429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6 235 101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plass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52718875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wenche@noetteliten.no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www.notteliten.barnehageside.no/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985 453 330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