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b08602263e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5c0ba38db40a9"/>
  </p:sldMasterIdLst>
  <p:sldIdLst>
    <p:sldId xmlns:r="http://schemas.openxmlformats.org/officeDocument/2006/relationships" id="256" r:id="R26dfee9ecef64183"/>
    <p:sldId xmlns:r="http://schemas.openxmlformats.org/officeDocument/2006/relationships" id="257" r:id="R131d7f698ecc41ce"/>
    <p:sldId xmlns:r="http://schemas.openxmlformats.org/officeDocument/2006/relationships" id="258" r:id="Rb018ad5ea62c4fbe"/>
    <p:sldId xmlns:r="http://schemas.openxmlformats.org/officeDocument/2006/relationships" id="259" r:id="R83a5e154559b48e1"/>
    <p:sldId xmlns:r="http://schemas.openxmlformats.org/officeDocument/2006/relationships" id="260" r:id="R0e11bf86e8a44f38"/>
    <p:sldId xmlns:r="http://schemas.openxmlformats.org/officeDocument/2006/relationships" id="261" r:id="R1ee14b6440804b90"/>
    <p:sldId xmlns:r="http://schemas.openxmlformats.org/officeDocument/2006/relationships" id="262" r:id="R46796fd31ede49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5c0ba38db40a9" /><Relationship Type="http://schemas.openxmlformats.org/officeDocument/2006/relationships/slide" Target="/ppt/slides/slide1.xml" Id="R26dfee9ecef64183" /><Relationship Type="http://schemas.openxmlformats.org/officeDocument/2006/relationships/slide" Target="/ppt/slides/slide2.xml" Id="R131d7f698ecc41ce" /><Relationship Type="http://schemas.openxmlformats.org/officeDocument/2006/relationships/slide" Target="/ppt/slides/slide3.xml" Id="Rb018ad5ea62c4fbe" /><Relationship Type="http://schemas.openxmlformats.org/officeDocument/2006/relationships/slide" Target="/ppt/slides/slide4.xml" Id="R83a5e154559b48e1" /><Relationship Type="http://schemas.openxmlformats.org/officeDocument/2006/relationships/slide" Target="/ppt/slides/slide5.xml" Id="R0e11bf86e8a44f38" /><Relationship Type="http://schemas.openxmlformats.org/officeDocument/2006/relationships/slide" Target="/ppt/slides/slide6.xml" Id="R1ee14b6440804b90" /><Relationship Type="http://schemas.openxmlformats.org/officeDocument/2006/relationships/slide" Target="/ppt/slides/slide7.xml" Id="R46796fd31ede49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902a98be247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7883a6a9d47c4" /><Relationship Type="http://schemas.openxmlformats.org/officeDocument/2006/relationships/theme" Target="/ppt/slideMasters/theme/theme1.xml" Id="Rac1d5ecc2170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47883a6a9d47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08211e728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9f966e50245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6177dd34b43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19177e2ee4a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0872d99b043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31423813c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135027568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ELEKTRO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22 297 664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2 770 334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2 250 084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4 834 476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11 306 488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ANDREAS HØGENES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SLORBAK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THUEN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Bliksrud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85 61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985 449 341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 ELEKTRO AS</a:t>
            </a:r>
          </a:p>
        </p:txBody>
      </p:sp>
    </p:spTree>
  </p:cSld>
  <p:clrMapOvr>
    <a:masterClrMapping xmlns:a="http://schemas.openxmlformats.org/drawingml/2006/main"/>
  </p:clrMapOvr>
</p:sld>
</file>