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fee87ccc2a4a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36a63b4b5d434f"/>
  </p:sldMasterIdLst>
  <p:sldIdLst>
    <p:sldId xmlns:r="http://schemas.openxmlformats.org/officeDocument/2006/relationships" id="256" r:id="Rd89368027c844838"/>
    <p:sldId xmlns:r="http://schemas.openxmlformats.org/officeDocument/2006/relationships" id="257" r:id="R24a3f2bab5814727"/>
    <p:sldId xmlns:r="http://schemas.openxmlformats.org/officeDocument/2006/relationships" id="258" r:id="R3401a3957bb748a1"/>
    <p:sldId xmlns:r="http://schemas.openxmlformats.org/officeDocument/2006/relationships" id="259" r:id="R2a4491b492964b12"/>
    <p:sldId xmlns:r="http://schemas.openxmlformats.org/officeDocument/2006/relationships" id="260" r:id="R1e6b4ef0114f4a3b"/>
    <p:sldId xmlns:r="http://schemas.openxmlformats.org/officeDocument/2006/relationships" id="261" r:id="Rc8f5084aa7784b42"/>
    <p:sldId xmlns:r="http://schemas.openxmlformats.org/officeDocument/2006/relationships" id="262" r:id="R627ec27320e748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36a63b4b5d434f" /><Relationship Type="http://schemas.openxmlformats.org/officeDocument/2006/relationships/slide" Target="/ppt/slides/slide1.xml" Id="Rd89368027c844838" /><Relationship Type="http://schemas.openxmlformats.org/officeDocument/2006/relationships/slide" Target="/ppt/slides/slide2.xml" Id="R24a3f2bab5814727" /><Relationship Type="http://schemas.openxmlformats.org/officeDocument/2006/relationships/slide" Target="/ppt/slides/slide3.xml" Id="R3401a3957bb748a1" /><Relationship Type="http://schemas.openxmlformats.org/officeDocument/2006/relationships/slide" Target="/ppt/slides/slide4.xml" Id="R2a4491b492964b12" /><Relationship Type="http://schemas.openxmlformats.org/officeDocument/2006/relationships/slide" Target="/ppt/slides/slide5.xml" Id="R1e6b4ef0114f4a3b" /><Relationship Type="http://schemas.openxmlformats.org/officeDocument/2006/relationships/slide" Target="/ppt/slides/slide6.xml" Id="Rc8f5084aa7784b42" /><Relationship Type="http://schemas.openxmlformats.org/officeDocument/2006/relationships/slide" Target="/ppt/slides/slide7.xml" Id="R627ec27320e748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38602a8b94b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c971ce15243a1" /><Relationship Type="http://schemas.openxmlformats.org/officeDocument/2006/relationships/theme" Target="/ppt/slideMasters/theme/theme1.xml" Id="Rc8f3ff9459bf4f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dc971ce15243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7e8e7aa5647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e8a5e5f1242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7e8cee0a343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f47f240814d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2553d5fc54a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ba19aa2c946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6646be7da45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 ELEKTRO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22 297 664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2 770 334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2 250 084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4 834 476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11 306 488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HØGENES FRODE ANDREAS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SVEISTRUP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SLORBAK LINDA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THUEN RONNY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Bliksrud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85 61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985 449 341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