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1c5cf9ea224e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29c2b0a7f841ca"/>
  </p:sldMasterIdLst>
  <p:sldIdLst>
    <p:sldId xmlns:r="http://schemas.openxmlformats.org/officeDocument/2006/relationships" id="256" r:id="Rdfd7c7a04f3c4845"/>
    <p:sldId xmlns:r="http://schemas.openxmlformats.org/officeDocument/2006/relationships" id="257" r:id="R6732dd43ec014ea1"/>
    <p:sldId xmlns:r="http://schemas.openxmlformats.org/officeDocument/2006/relationships" id="258" r:id="Rd65891a71cf64209"/>
    <p:sldId xmlns:r="http://schemas.openxmlformats.org/officeDocument/2006/relationships" id="259" r:id="R95bdb9442af34df1"/>
    <p:sldId xmlns:r="http://schemas.openxmlformats.org/officeDocument/2006/relationships" id="260" r:id="R0630ce5468f74eba"/>
    <p:sldId xmlns:r="http://schemas.openxmlformats.org/officeDocument/2006/relationships" id="261" r:id="Re5d364236723469a"/>
    <p:sldId xmlns:r="http://schemas.openxmlformats.org/officeDocument/2006/relationships" id="262" r:id="R240466a8331c48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29c2b0a7f841ca" /><Relationship Type="http://schemas.openxmlformats.org/officeDocument/2006/relationships/slide" Target="/ppt/slides/slide1.xml" Id="Rdfd7c7a04f3c4845" /><Relationship Type="http://schemas.openxmlformats.org/officeDocument/2006/relationships/slide" Target="/ppt/slides/slide2.xml" Id="R6732dd43ec014ea1" /><Relationship Type="http://schemas.openxmlformats.org/officeDocument/2006/relationships/slide" Target="/ppt/slides/slide3.xml" Id="Rd65891a71cf64209" /><Relationship Type="http://schemas.openxmlformats.org/officeDocument/2006/relationships/slide" Target="/ppt/slides/slide4.xml" Id="R95bdb9442af34df1" /><Relationship Type="http://schemas.openxmlformats.org/officeDocument/2006/relationships/slide" Target="/ppt/slides/slide5.xml" Id="R0630ce5468f74eba" /><Relationship Type="http://schemas.openxmlformats.org/officeDocument/2006/relationships/slide" Target="/ppt/slides/slide6.xml" Id="Re5d364236723469a" /><Relationship Type="http://schemas.openxmlformats.org/officeDocument/2006/relationships/slide" Target="/ppt/slides/slide7.xml" Id="R240466a8331c48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bf8b9e94c940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de23f31444e64" /><Relationship Type="http://schemas.openxmlformats.org/officeDocument/2006/relationships/theme" Target="/ppt/slideMasters/theme/theme1.xml" Id="R7776e7090aa947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4de23f31444e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82db45e9240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019f05afa48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0a0c66f0148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ca852157540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31396108147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151f5a55a4b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0d452024841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SJEMMEDALHYTTA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SJEMMEDALHYTTA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SJEMMEDALHYTTA AS ble etablert [år] og holder til i 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SJEMMEDALHYTTA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SJEMMEDALHYTTA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SJEMMEDALHYTTA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34 773 109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988 133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984 347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1 908 955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9 492 336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SJEMMEDALHYTTA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SJEMMEDAL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SJEMMEDALHYTTA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3570 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08 65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post@sjemmedal.no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www.sjemmedal.no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985 445 583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SJEMMEDALHYTTA AS</a:t>
            </a:r>
          </a:p>
        </p:txBody>
      </p:sp>
    </p:spTree>
  </p:cSld>
  <p:clrMapOvr>
    <a:masterClrMapping xmlns:a="http://schemas.openxmlformats.org/drawingml/2006/main"/>
  </p:clrMapOvr>
</p:sld>
</file>