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4f9d0bcfb047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fd227606640c2"/>
  </p:sldMasterIdLst>
  <p:sldIdLst>
    <p:sldId xmlns:r="http://schemas.openxmlformats.org/officeDocument/2006/relationships" id="256" r:id="R5420439a4d254452"/>
    <p:sldId xmlns:r="http://schemas.openxmlformats.org/officeDocument/2006/relationships" id="257" r:id="R115e0f4323454659"/>
    <p:sldId xmlns:r="http://schemas.openxmlformats.org/officeDocument/2006/relationships" id="258" r:id="R2c363670f634475b"/>
    <p:sldId xmlns:r="http://schemas.openxmlformats.org/officeDocument/2006/relationships" id="259" r:id="Rd32c60edc6364354"/>
    <p:sldId xmlns:r="http://schemas.openxmlformats.org/officeDocument/2006/relationships" id="260" r:id="R5cddc3d711a048f0"/>
    <p:sldId xmlns:r="http://schemas.openxmlformats.org/officeDocument/2006/relationships" id="261" r:id="R145a7780f3694bb3"/>
    <p:sldId xmlns:r="http://schemas.openxmlformats.org/officeDocument/2006/relationships" id="262" r:id="R20f080f575ef4e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fd227606640c2" /><Relationship Type="http://schemas.openxmlformats.org/officeDocument/2006/relationships/slide" Target="/ppt/slides/slide1.xml" Id="R5420439a4d254452" /><Relationship Type="http://schemas.openxmlformats.org/officeDocument/2006/relationships/slide" Target="/ppt/slides/slide2.xml" Id="R115e0f4323454659" /><Relationship Type="http://schemas.openxmlformats.org/officeDocument/2006/relationships/slide" Target="/ppt/slides/slide3.xml" Id="R2c363670f634475b" /><Relationship Type="http://schemas.openxmlformats.org/officeDocument/2006/relationships/slide" Target="/ppt/slides/slide4.xml" Id="Rd32c60edc6364354" /><Relationship Type="http://schemas.openxmlformats.org/officeDocument/2006/relationships/slide" Target="/ppt/slides/slide5.xml" Id="R5cddc3d711a048f0" /><Relationship Type="http://schemas.openxmlformats.org/officeDocument/2006/relationships/slide" Target="/ppt/slides/slide6.xml" Id="R145a7780f3694bb3" /><Relationship Type="http://schemas.openxmlformats.org/officeDocument/2006/relationships/slide" Target="/ppt/slides/slide7.xml" Id="R20f080f575ef4e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f8e4792b449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a8b1705c94264" /><Relationship Type="http://schemas.openxmlformats.org/officeDocument/2006/relationships/theme" Target="/ppt/slideMasters/theme/theme1.xml" Id="R44cf5753537840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a8b1705c942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607b03c7044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c71968eb74e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70c0b55694f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cbd0e763d4b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35c641f4047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0124f816b47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cd1a6c1944d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OSPAS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34 970 642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−12 821 580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−9 476 573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25 572 630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44 356 759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PEBRA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8610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45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odd.steinar@ospas.no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985 442 428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OSPAS AS</a:t>
            </a:r>
          </a:p>
        </p:txBody>
      </p:sp>
    </p:spTree>
  </p:cSld>
  <p:clrMapOvr>
    <a:masterClrMapping xmlns:a="http://schemas.openxmlformats.org/drawingml/2006/main"/>
  </p:clrMapOvr>
</p:sld>
</file>