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28b8953849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3c9195e1d4fba"/>
  </p:sldMasterIdLst>
  <p:sldIdLst>
    <p:sldId xmlns:r="http://schemas.openxmlformats.org/officeDocument/2006/relationships" id="256" r:id="R0dc711e9000547b0"/>
    <p:sldId xmlns:r="http://schemas.openxmlformats.org/officeDocument/2006/relationships" id="257" r:id="Rf1328d883acb452a"/>
    <p:sldId xmlns:r="http://schemas.openxmlformats.org/officeDocument/2006/relationships" id="258" r:id="R9af4599e1e1044a8"/>
    <p:sldId xmlns:r="http://schemas.openxmlformats.org/officeDocument/2006/relationships" id="259" r:id="Rddaee67e90c34244"/>
    <p:sldId xmlns:r="http://schemas.openxmlformats.org/officeDocument/2006/relationships" id="260" r:id="R1a3be56942da4c95"/>
    <p:sldId xmlns:r="http://schemas.openxmlformats.org/officeDocument/2006/relationships" id="261" r:id="R9c62fbe00d9d4f74"/>
    <p:sldId xmlns:r="http://schemas.openxmlformats.org/officeDocument/2006/relationships" id="262" r:id="R2b0880b7b0b0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3c9195e1d4fba" /><Relationship Type="http://schemas.openxmlformats.org/officeDocument/2006/relationships/slide" Target="/ppt/slides/slide1.xml" Id="R0dc711e9000547b0" /><Relationship Type="http://schemas.openxmlformats.org/officeDocument/2006/relationships/slide" Target="/ppt/slides/slide2.xml" Id="Rf1328d883acb452a" /><Relationship Type="http://schemas.openxmlformats.org/officeDocument/2006/relationships/slide" Target="/ppt/slides/slide3.xml" Id="R9af4599e1e1044a8" /><Relationship Type="http://schemas.openxmlformats.org/officeDocument/2006/relationships/slide" Target="/ppt/slides/slide4.xml" Id="Rddaee67e90c34244" /><Relationship Type="http://schemas.openxmlformats.org/officeDocument/2006/relationships/slide" Target="/ppt/slides/slide5.xml" Id="R1a3be56942da4c95" /><Relationship Type="http://schemas.openxmlformats.org/officeDocument/2006/relationships/slide" Target="/ppt/slides/slide6.xml" Id="R9c62fbe00d9d4f74" /><Relationship Type="http://schemas.openxmlformats.org/officeDocument/2006/relationships/slide" Target="/ppt/slides/slide7.xml" Id="R2b0880b7b0b0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0d9f36306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cb8308144008" /><Relationship Type="http://schemas.openxmlformats.org/officeDocument/2006/relationships/theme" Target="/ppt/slideMasters/theme/theme1.xml" Id="R1fa92e3819ea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2cb830814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6ee01cf67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ab6d15b18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f95c70304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fd755278e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dc3f1dda4b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857747cc8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0477c05814f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ELESCO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ELESCO TVEDESTRAND AS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9 566 175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2 140 727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SVEIN OLAV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TOLLESHAUG KNUT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Søsterdalen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4900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19 90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985 442 215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