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21e2ddafb347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1c18234e1e4378"/>
  </p:sldMasterIdLst>
  <p:sldIdLst>
    <p:sldId xmlns:r="http://schemas.openxmlformats.org/officeDocument/2006/relationships" id="256" r:id="Rca75aef7190a401e"/>
    <p:sldId xmlns:r="http://schemas.openxmlformats.org/officeDocument/2006/relationships" id="257" r:id="R55d13e22e0464180"/>
    <p:sldId xmlns:r="http://schemas.openxmlformats.org/officeDocument/2006/relationships" id="258" r:id="R5211a7f169df4675"/>
    <p:sldId xmlns:r="http://schemas.openxmlformats.org/officeDocument/2006/relationships" id="259" r:id="R0d3dd99a4cf24ce3"/>
    <p:sldId xmlns:r="http://schemas.openxmlformats.org/officeDocument/2006/relationships" id="260" r:id="Ref7fbb742e1b4802"/>
    <p:sldId xmlns:r="http://schemas.openxmlformats.org/officeDocument/2006/relationships" id="261" r:id="R7442bdf96f7e4a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1c18234e1e4378" /><Relationship Type="http://schemas.openxmlformats.org/officeDocument/2006/relationships/slide" Target="/ppt/slides/slide1.xml" Id="Rca75aef7190a401e" /><Relationship Type="http://schemas.openxmlformats.org/officeDocument/2006/relationships/slide" Target="/ppt/slides/slide2.xml" Id="R55d13e22e0464180" /><Relationship Type="http://schemas.openxmlformats.org/officeDocument/2006/relationships/slide" Target="/ppt/slides/slide3.xml" Id="R5211a7f169df4675" /><Relationship Type="http://schemas.openxmlformats.org/officeDocument/2006/relationships/slide" Target="/ppt/slides/slide4.xml" Id="R0d3dd99a4cf24ce3" /><Relationship Type="http://schemas.openxmlformats.org/officeDocument/2006/relationships/slide" Target="/ppt/slides/slide5.xml" Id="Ref7fbb742e1b4802" /><Relationship Type="http://schemas.openxmlformats.org/officeDocument/2006/relationships/slide" Target="/ppt/slides/slide6.xml" Id="R7442bdf96f7e4a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19a0f6121a4d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891e1a75444f4c" /><Relationship Type="http://schemas.openxmlformats.org/officeDocument/2006/relationships/theme" Target="/ppt/slideMasters/theme/theme1.xml" Id="R1ceea4c61ab64d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891e1a75444f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6acc2012504a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0f13f348e949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7ce980955143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6914117ab24e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6edb67e1de43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fb3f8a4f3e45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BJØRN TORES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TORES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TORES ELEKTRO AS ble etablert [år] og holder til i Jessheim.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TORES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TORES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TORES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TORE OTTERSEN  –  88,0 %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ARNE HELBERGET  –  12,0 %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TORES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Industrivegen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2069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94 97 03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bjorntore@bta.no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bta.no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985 440 964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TORES ELEKTRO AS</a:t>
            </a:r>
          </a:p>
        </p:txBody>
      </p:sp>
    </p:spTree>
  </p:cSld>
  <p:clrMapOvr>
    <a:masterClrMapping xmlns:a="http://schemas.openxmlformats.org/drawingml/2006/main"/>
  </p:clrMapOvr>
</p:sld>
</file>