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ef44ded7ab4f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e3d26e6ec48a0"/>
  </p:sldMasterIdLst>
  <p:sldIdLst>
    <p:sldId xmlns:r="http://schemas.openxmlformats.org/officeDocument/2006/relationships" id="256" r:id="Rf7809673bac444e3"/>
    <p:sldId xmlns:r="http://schemas.openxmlformats.org/officeDocument/2006/relationships" id="257" r:id="R518aba53705a447a"/>
    <p:sldId xmlns:r="http://schemas.openxmlformats.org/officeDocument/2006/relationships" id="258" r:id="R707e0dbb928045c5"/>
    <p:sldId xmlns:r="http://schemas.openxmlformats.org/officeDocument/2006/relationships" id="259" r:id="Rf4b48f0d423d4edb"/>
    <p:sldId xmlns:r="http://schemas.openxmlformats.org/officeDocument/2006/relationships" id="260" r:id="R8afe7a7043074155"/>
    <p:sldId xmlns:r="http://schemas.openxmlformats.org/officeDocument/2006/relationships" id="261" r:id="R72d030749802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e3d26e6ec48a0" /><Relationship Type="http://schemas.openxmlformats.org/officeDocument/2006/relationships/slide" Target="/ppt/slides/slide1.xml" Id="Rf7809673bac444e3" /><Relationship Type="http://schemas.openxmlformats.org/officeDocument/2006/relationships/slide" Target="/ppt/slides/slide2.xml" Id="R518aba53705a447a" /><Relationship Type="http://schemas.openxmlformats.org/officeDocument/2006/relationships/slide" Target="/ppt/slides/slide3.xml" Id="R707e0dbb928045c5" /><Relationship Type="http://schemas.openxmlformats.org/officeDocument/2006/relationships/slide" Target="/ppt/slides/slide4.xml" Id="Rf4b48f0d423d4edb" /><Relationship Type="http://schemas.openxmlformats.org/officeDocument/2006/relationships/slide" Target="/ppt/slides/slide5.xml" Id="R8afe7a7043074155" /><Relationship Type="http://schemas.openxmlformats.org/officeDocument/2006/relationships/slide" Target="/ppt/slides/slide6.xml" Id="R72d030749802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98366d8704e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cbf72f4a0480d" /><Relationship Type="http://schemas.openxmlformats.org/officeDocument/2006/relationships/theme" Target="/ppt/slideMasters/theme/theme1.xml" Id="R4fb7d3c71fe0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cbf72f4a0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d7fae1c046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82b94c73841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096502c55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2980cbbcd43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dd8c56791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05eba7af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BJØRN EINAR 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BJØRN EINAR HANSSEN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HENRY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27 48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royry@online.no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985 436 479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