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f3768a6a4f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cecf008834a29"/>
  </p:sldMasterIdLst>
  <p:sldIdLst>
    <p:sldId xmlns:r="http://schemas.openxmlformats.org/officeDocument/2006/relationships" id="256" r:id="Rd5be3809ca5549b4"/>
    <p:sldId xmlns:r="http://schemas.openxmlformats.org/officeDocument/2006/relationships" id="257" r:id="R0750b8116e014445"/>
    <p:sldId xmlns:r="http://schemas.openxmlformats.org/officeDocument/2006/relationships" id="258" r:id="R499e0bfb10894a69"/>
    <p:sldId xmlns:r="http://schemas.openxmlformats.org/officeDocument/2006/relationships" id="259" r:id="Re229fc5718e246db"/>
    <p:sldId xmlns:r="http://schemas.openxmlformats.org/officeDocument/2006/relationships" id="260" r:id="R2b533f8d309645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cecf008834a29" /><Relationship Type="http://schemas.openxmlformats.org/officeDocument/2006/relationships/slide" Target="/ppt/slides/slide1.xml" Id="Rd5be3809ca5549b4" /><Relationship Type="http://schemas.openxmlformats.org/officeDocument/2006/relationships/slide" Target="/ppt/slides/slide2.xml" Id="R0750b8116e014445" /><Relationship Type="http://schemas.openxmlformats.org/officeDocument/2006/relationships/slide" Target="/ppt/slides/slide3.xml" Id="R499e0bfb10894a69" /><Relationship Type="http://schemas.openxmlformats.org/officeDocument/2006/relationships/slide" Target="/ppt/slides/slide4.xml" Id="Re229fc5718e246db" /><Relationship Type="http://schemas.openxmlformats.org/officeDocument/2006/relationships/slide" Target="/ppt/slides/slide5.xml" Id="R2b533f8d309645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3dd485e0b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8087fa3b24428" /><Relationship Type="http://schemas.openxmlformats.org/officeDocument/2006/relationships/theme" Target="/ppt/slideMasters/theme/theme1.xml" Id="R3aa7621b3108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8087fa3b2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0cff52fe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84dea7b3846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c8d184129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4f0d0cfaa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8f8db11a6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TORE STEFFENSEN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TORE STEFFENSEN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985 421 773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TORE STEFFENSEN AS</a:t>
            </a:r>
          </a:p>
        </p:txBody>
      </p:sp>
    </p:spTree>
  </p:cSld>
  <p:clrMapOvr>
    <a:masterClrMapping xmlns:a="http://schemas.openxmlformats.org/drawingml/2006/main"/>
  </p:clrMapOvr>
</p:sld>
</file>