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5239573e1e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7b2b8f82c54388"/>
  </p:sldMasterIdLst>
  <p:sldIdLst>
    <p:sldId xmlns:r="http://schemas.openxmlformats.org/officeDocument/2006/relationships" id="256" r:id="R94f4391039f14a8c"/>
    <p:sldId xmlns:r="http://schemas.openxmlformats.org/officeDocument/2006/relationships" id="257" r:id="R83575ba4d46245a4"/>
    <p:sldId xmlns:r="http://schemas.openxmlformats.org/officeDocument/2006/relationships" id="258" r:id="R4d38ef1f38b64e66"/>
    <p:sldId xmlns:r="http://schemas.openxmlformats.org/officeDocument/2006/relationships" id="259" r:id="R423d6e2deb314260"/>
    <p:sldId xmlns:r="http://schemas.openxmlformats.org/officeDocument/2006/relationships" id="260" r:id="R8ed31f391eb144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7b2b8f82c54388" /><Relationship Type="http://schemas.openxmlformats.org/officeDocument/2006/relationships/slide" Target="/ppt/slides/slide1.xml" Id="R94f4391039f14a8c" /><Relationship Type="http://schemas.openxmlformats.org/officeDocument/2006/relationships/slide" Target="/ppt/slides/slide2.xml" Id="R83575ba4d46245a4" /><Relationship Type="http://schemas.openxmlformats.org/officeDocument/2006/relationships/slide" Target="/ppt/slides/slide3.xml" Id="R4d38ef1f38b64e66" /><Relationship Type="http://schemas.openxmlformats.org/officeDocument/2006/relationships/slide" Target="/ppt/slides/slide4.xml" Id="R423d6e2deb314260" /><Relationship Type="http://schemas.openxmlformats.org/officeDocument/2006/relationships/slide" Target="/ppt/slides/slide5.xml" Id="R8ed31f391eb144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e9e80ad3eb4b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46b3339e54c1f" /><Relationship Type="http://schemas.openxmlformats.org/officeDocument/2006/relationships/theme" Target="/ppt/slideMasters/theme/theme1.xml" Id="R1befd84565984d9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d46b3339e54c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e460042ae4a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923443853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d070aa1b43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a74b55e10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abd69716f343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GAVETOPPEN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GAVETOPPEN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985 407 614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GAVETOPPEN AS</a:t>
            </a:r>
          </a:p>
        </p:txBody>
      </p:sp>
    </p:spTree>
  </p:cSld>
  <p:clrMapOvr>
    <a:masterClrMapping xmlns:a="http://schemas.openxmlformats.org/drawingml/2006/main"/>
  </p:clrMapOvr>
</p:sld>
</file>