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8db9b50fca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c59edf277e43c5"/>
  </p:sldMasterIdLst>
  <p:sldIdLst>
    <p:sldId xmlns:r="http://schemas.openxmlformats.org/officeDocument/2006/relationships" id="256" r:id="R41e14aa11f9d490f"/>
    <p:sldId xmlns:r="http://schemas.openxmlformats.org/officeDocument/2006/relationships" id="257" r:id="Rea4dfd28afa64aee"/>
    <p:sldId xmlns:r="http://schemas.openxmlformats.org/officeDocument/2006/relationships" id="258" r:id="Rf818650a39644b7f"/>
    <p:sldId xmlns:r="http://schemas.openxmlformats.org/officeDocument/2006/relationships" id="259" r:id="Rdd0bdf76febb499b"/>
    <p:sldId xmlns:r="http://schemas.openxmlformats.org/officeDocument/2006/relationships" id="260" r:id="R6930e8fb40184f53"/>
    <p:sldId xmlns:r="http://schemas.openxmlformats.org/officeDocument/2006/relationships" id="261" r:id="Rc99cb10b52d1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59edf277e43c5" /><Relationship Type="http://schemas.openxmlformats.org/officeDocument/2006/relationships/slide" Target="/ppt/slides/slide1.xml" Id="R41e14aa11f9d490f" /><Relationship Type="http://schemas.openxmlformats.org/officeDocument/2006/relationships/slide" Target="/ppt/slides/slide2.xml" Id="Rea4dfd28afa64aee" /><Relationship Type="http://schemas.openxmlformats.org/officeDocument/2006/relationships/slide" Target="/ppt/slides/slide3.xml" Id="Rf818650a39644b7f" /><Relationship Type="http://schemas.openxmlformats.org/officeDocument/2006/relationships/slide" Target="/ppt/slides/slide4.xml" Id="Rdd0bdf76febb499b" /><Relationship Type="http://schemas.openxmlformats.org/officeDocument/2006/relationships/slide" Target="/ppt/slides/slide5.xml" Id="R6930e8fb40184f53" /><Relationship Type="http://schemas.openxmlformats.org/officeDocument/2006/relationships/slide" Target="/ppt/slides/slide6.xml" Id="Rc99cb10b52d1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650b499e845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3261e3a484a20" /><Relationship Type="http://schemas.openxmlformats.org/officeDocument/2006/relationships/theme" Target="/ppt/slideMasters/theme/theme1.xml" Id="Rc103d906c4f448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23261e3a484a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50cd4235f4a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039898acd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123d8446c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f22798caf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1ce0de2ef4e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3876e21dd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COMMANDO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COMMANDO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COMMANDO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COMMANDO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COMMANDO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COMMANDO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COMMANDO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985 395 101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COMMANDO GROUP AS</a:t>
            </a:r>
          </a:p>
        </p:txBody>
      </p:sp>
    </p:spTree>
  </p:cSld>
  <p:clrMapOvr>
    <a:masterClrMapping xmlns:a="http://schemas.openxmlformats.org/drawingml/2006/main"/>
  </p:clrMapOvr>
</p:sld>
</file>