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215a2b8aa84f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264707b7cc4294"/>
  </p:sldMasterIdLst>
  <p:sldIdLst>
    <p:sldId xmlns:r="http://schemas.openxmlformats.org/officeDocument/2006/relationships" id="256" r:id="Rf93dab4b3aae4cbf"/>
    <p:sldId xmlns:r="http://schemas.openxmlformats.org/officeDocument/2006/relationships" id="257" r:id="R2f8f0eb4d63449b1"/>
    <p:sldId xmlns:r="http://schemas.openxmlformats.org/officeDocument/2006/relationships" id="258" r:id="R6295865170ba4ff6"/>
    <p:sldId xmlns:r="http://schemas.openxmlformats.org/officeDocument/2006/relationships" id="259" r:id="Rb8d785b6597c48d3"/>
    <p:sldId xmlns:r="http://schemas.openxmlformats.org/officeDocument/2006/relationships" id="260" r:id="R1b564026e7944f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64707b7cc4294" /><Relationship Type="http://schemas.openxmlformats.org/officeDocument/2006/relationships/slide" Target="/ppt/slides/slide1.xml" Id="Rf93dab4b3aae4cbf" /><Relationship Type="http://schemas.openxmlformats.org/officeDocument/2006/relationships/slide" Target="/ppt/slides/slide2.xml" Id="R2f8f0eb4d63449b1" /><Relationship Type="http://schemas.openxmlformats.org/officeDocument/2006/relationships/slide" Target="/ppt/slides/slide3.xml" Id="R6295865170ba4ff6" /><Relationship Type="http://schemas.openxmlformats.org/officeDocument/2006/relationships/slide" Target="/ppt/slides/slide4.xml" Id="Rb8d785b6597c48d3" /><Relationship Type="http://schemas.openxmlformats.org/officeDocument/2006/relationships/slide" Target="/ppt/slides/slide5.xml" Id="R1b564026e7944f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556e8591a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96059809a45a9" /><Relationship Type="http://schemas.openxmlformats.org/officeDocument/2006/relationships/theme" Target="/ppt/slideMasters/theme/theme1.xml" Id="R270e903c344d41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196059809a45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23ce7c66740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a60e12f1e4e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a99726f49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5badca95644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8d13d84b041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PILINA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PILINA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PILINA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PILINA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PILINA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PILINA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985 392 323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PILINA INVEST AS</a:t>
            </a:r>
          </a:p>
        </p:txBody>
      </p:sp>
    </p:spTree>
  </p:cSld>
  <p:clrMapOvr>
    <a:masterClrMapping xmlns:a="http://schemas.openxmlformats.org/drawingml/2006/main"/>
  </p:clrMapOvr>
</p:sld>
</file>