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047d31248043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20a8bff12442cb"/>
  </p:sldMasterIdLst>
  <p:sldIdLst>
    <p:sldId xmlns:r="http://schemas.openxmlformats.org/officeDocument/2006/relationships" id="256" r:id="R2a5a2a4b3fd94bf3"/>
    <p:sldId xmlns:r="http://schemas.openxmlformats.org/officeDocument/2006/relationships" id="257" r:id="R479566232dfb4336"/>
    <p:sldId xmlns:r="http://schemas.openxmlformats.org/officeDocument/2006/relationships" id="258" r:id="R4da7cec12733445a"/>
    <p:sldId xmlns:r="http://schemas.openxmlformats.org/officeDocument/2006/relationships" id="259" r:id="R255760c5db6642f6"/>
    <p:sldId xmlns:r="http://schemas.openxmlformats.org/officeDocument/2006/relationships" id="260" r:id="R0ad80e63d15a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0a8bff12442cb" /><Relationship Type="http://schemas.openxmlformats.org/officeDocument/2006/relationships/slide" Target="/ppt/slides/slide1.xml" Id="R2a5a2a4b3fd94bf3" /><Relationship Type="http://schemas.openxmlformats.org/officeDocument/2006/relationships/slide" Target="/ppt/slides/slide2.xml" Id="R479566232dfb4336" /><Relationship Type="http://schemas.openxmlformats.org/officeDocument/2006/relationships/slide" Target="/ppt/slides/slide3.xml" Id="R4da7cec12733445a" /><Relationship Type="http://schemas.openxmlformats.org/officeDocument/2006/relationships/slide" Target="/ppt/slides/slide4.xml" Id="R255760c5db6642f6" /><Relationship Type="http://schemas.openxmlformats.org/officeDocument/2006/relationships/slide" Target="/ppt/slides/slide5.xml" Id="R0ad80e63d15a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310d7db40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29a11b1af4020" /><Relationship Type="http://schemas.openxmlformats.org/officeDocument/2006/relationships/theme" Target="/ppt/slideMasters/theme/theme1.xml" Id="R16b1a41d8955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329a11b1af40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25def7ce34c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23cf81e654f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fdbb3e23f41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8b67de2f42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75f20e63946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LHL BERLEVÅG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LHL BERLEVÅG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LHL BERLEVÅG ble etablert [år] og holder til i Berlevåg.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LHL BERLEVÅG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LHL BERLEVÅG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LHL BERLEVÅG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9980 Berlevåg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985 387 737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LHL BERLEVÅG</a:t>
            </a:r>
          </a:p>
        </p:txBody>
      </p:sp>
    </p:spTree>
  </p:cSld>
  <p:clrMapOvr>
    <a:masterClrMapping xmlns:a="http://schemas.openxmlformats.org/drawingml/2006/main"/>
  </p:clrMapOvr>
</p:sld>
</file>