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1da616d45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988a4b9ed4143"/>
  </p:sldMasterIdLst>
  <p:sldIdLst>
    <p:sldId xmlns:r="http://schemas.openxmlformats.org/officeDocument/2006/relationships" id="256" r:id="R67076a8e1fb04a0a"/>
    <p:sldId xmlns:r="http://schemas.openxmlformats.org/officeDocument/2006/relationships" id="257" r:id="R1678822ea3b645a9"/>
    <p:sldId xmlns:r="http://schemas.openxmlformats.org/officeDocument/2006/relationships" id="258" r:id="Rdb845e6484004581"/>
    <p:sldId xmlns:r="http://schemas.openxmlformats.org/officeDocument/2006/relationships" id="259" r:id="R230319f35a954986"/>
    <p:sldId xmlns:r="http://schemas.openxmlformats.org/officeDocument/2006/relationships" id="260" r:id="Re4c412d721634342"/>
    <p:sldId xmlns:r="http://schemas.openxmlformats.org/officeDocument/2006/relationships" id="261" r:id="R56adeb2eceee456b"/>
    <p:sldId xmlns:r="http://schemas.openxmlformats.org/officeDocument/2006/relationships" id="262" r:id="R1baa1f050dca43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988a4b9ed4143" /><Relationship Type="http://schemas.openxmlformats.org/officeDocument/2006/relationships/slide" Target="/ppt/slides/slide1.xml" Id="R67076a8e1fb04a0a" /><Relationship Type="http://schemas.openxmlformats.org/officeDocument/2006/relationships/slide" Target="/ppt/slides/slide2.xml" Id="R1678822ea3b645a9" /><Relationship Type="http://schemas.openxmlformats.org/officeDocument/2006/relationships/slide" Target="/ppt/slides/slide3.xml" Id="Rdb845e6484004581" /><Relationship Type="http://schemas.openxmlformats.org/officeDocument/2006/relationships/slide" Target="/ppt/slides/slide4.xml" Id="R230319f35a954986" /><Relationship Type="http://schemas.openxmlformats.org/officeDocument/2006/relationships/slide" Target="/ppt/slides/slide5.xml" Id="Re4c412d721634342" /><Relationship Type="http://schemas.openxmlformats.org/officeDocument/2006/relationships/slide" Target="/ppt/slides/slide6.xml" Id="R56adeb2eceee456b" /><Relationship Type="http://schemas.openxmlformats.org/officeDocument/2006/relationships/slide" Target="/ppt/slides/slide7.xml" Id="R1baa1f050dca43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c460600e1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d5b4710054699" /><Relationship Type="http://schemas.openxmlformats.org/officeDocument/2006/relationships/theme" Target="/ppt/slideMasters/theme/theme1.xml" Id="R07c17a4545f9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fd5b471005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447d7dc08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bc5028ce844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f1c366c1f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f47b55c0448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f61e62d36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be4c3f22e43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62fc893dd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 CONSTRUCTION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 CONSTRUCTION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1 126 011 805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43 168 883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42 984 577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149 192 886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625 800 284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HABTO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985 386 854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 CONSTRUCTION AS</a:t>
            </a:r>
          </a:p>
        </p:txBody>
      </p:sp>
    </p:spTree>
  </p:cSld>
  <p:clrMapOvr>
    <a:masterClrMapping xmlns:a="http://schemas.openxmlformats.org/drawingml/2006/main"/>
  </p:clrMapOvr>
</p:sld>
</file>