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e2c17515542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3fcce730554165"/>
  </p:sldMasterIdLst>
  <p:sldIdLst>
    <p:sldId xmlns:r="http://schemas.openxmlformats.org/officeDocument/2006/relationships" id="256" r:id="R4f7a1da021d64254"/>
    <p:sldId xmlns:r="http://schemas.openxmlformats.org/officeDocument/2006/relationships" id="257" r:id="R2542c778d88b4c6e"/>
    <p:sldId xmlns:r="http://schemas.openxmlformats.org/officeDocument/2006/relationships" id="258" r:id="Ra0661978421f44fd"/>
    <p:sldId xmlns:r="http://schemas.openxmlformats.org/officeDocument/2006/relationships" id="259" r:id="R25b99bb1f9c54f92"/>
    <p:sldId xmlns:r="http://schemas.openxmlformats.org/officeDocument/2006/relationships" id="260" r:id="R5c808294c35244f4"/>
    <p:sldId xmlns:r="http://schemas.openxmlformats.org/officeDocument/2006/relationships" id="261" r:id="R3a2fd4904568400d"/>
    <p:sldId xmlns:r="http://schemas.openxmlformats.org/officeDocument/2006/relationships" id="262" r:id="Rb1dc323048fd42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fcce730554165" /><Relationship Type="http://schemas.openxmlformats.org/officeDocument/2006/relationships/slide" Target="/ppt/slides/slide1.xml" Id="R4f7a1da021d64254" /><Relationship Type="http://schemas.openxmlformats.org/officeDocument/2006/relationships/slide" Target="/ppt/slides/slide2.xml" Id="R2542c778d88b4c6e" /><Relationship Type="http://schemas.openxmlformats.org/officeDocument/2006/relationships/slide" Target="/ppt/slides/slide3.xml" Id="Ra0661978421f44fd" /><Relationship Type="http://schemas.openxmlformats.org/officeDocument/2006/relationships/slide" Target="/ppt/slides/slide4.xml" Id="R25b99bb1f9c54f92" /><Relationship Type="http://schemas.openxmlformats.org/officeDocument/2006/relationships/slide" Target="/ppt/slides/slide5.xml" Id="R5c808294c35244f4" /><Relationship Type="http://schemas.openxmlformats.org/officeDocument/2006/relationships/slide" Target="/ppt/slides/slide6.xml" Id="R3a2fd4904568400d" /><Relationship Type="http://schemas.openxmlformats.org/officeDocument/2006/relationships/slide" Target="/ppt/slides/slide7.xml" Id="Rb1dc323048fd42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1f5b593db49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b070753ef4d6a" /><Relationship Type="http://schemas.openxmlformats.org/officeDocument/2006/relationships/theme" Target="/ppt/slideMasters/theme/theme1.xml" Id="R68f6dcb3e6dd4e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0b070753ef4d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c8723b2b44e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232fa65a549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3ea340f624c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038aa3b0942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90c6cc44344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4621802d047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e754babd143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HAB CONSTRUCTION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 CONSTRUCTION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931 391 406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5 268 976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14 235 678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132 126 726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585 624 553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 CONSTRUCTION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55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985 386 854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 CONSTRUCTION AS</a:t>
            </a:r>
          </a:p>
        </p:txBody>
      </p:sp>
    </p:spTree>
  </p:cSld>
  <p:clrMapOvr>
    <a:masterClrMapping xmlns:a="http://schemas.openxmlformats.org/drawingml/2006/main"/>
  </p:clrMapOvr>
</p:sld>
</file>