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e3b8f61ec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d274f0d3e483f"/>
  </p:sldMasterIdLst>
  <p:sldIdLst>
    <p:sldId xmlns:r="http://schemas.openxmlformats.org/officeDocument/2006/relationships" id="256" r:id="R77c7df7ff1e54472"/>
    <p:sldId xmlns:r="http://schemas.openxmlformats.org/officeDocument/2006/relationships" id="257" r:id="R596cef1f8b4440c9"/>
    <p:sldId xmlns:r="http://schemas.openxmlformats.org/officeDocument/2006/relationships" id="258" r:id="Ra20d7b14d68d4d92"/>
    <p:sldId xmlns:r="http://schemas.openxmlformats.org/officeDocument/2006/relationships" id="259" r:id="R84f84b7b799044f9"/>
    <p:sldId xmlns:r="http://schemas.openxmlformats.org/officeDocument/2006/relationships" id="260" r:id="R3426b22002244b49"/>
    <p:sldId xmlns:r="http://schemas.openxmlformats.org/officeDocument/2006/relationships" id="261" r:id="Rd3a7c2ccf79b4d08"/>
    <p:sldId xmlns:r="http://schemas.openxmlformats.org/officeDocument/2006/relationships" id="262" r:id="R2f0e11607b8b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d274f0d3e483f" /><Relationship Type="http://schemas.openxmlformats.org/officeDocument/2006/relationships/slide" Target="/ppt/slides/slide1.xml" Id="R77c7df7ff1e54472" /><Relationship Type="http://schemas.openxmlformats.org/officeDocument/2006/relationships/slide" Target="/ppt/slides/slide2.xml" Id="R596cef1f8b4440c9" /><Relationship Type="http://schemas.openxmlformats.org/officeDocument/2006/relationships/slide" Target="/ppt/slides/slide3.xml" Id="Ra20d7b14d68d4d92" /><Relationship Type="http://schemas.openxmlformats.org/officeDocument/2006/relationships/slide" Target="/ppt/slides/slide4.xml" Id="R84f84b7b799044f9" /><Relationship Type="http://schemas.openxmlformats.org/officeDocument/2006/relationships/slide" Target="/ppt/slides/slide5.xml" Id="R3426b22002244b49" /><Relationship Type="http://schemas.openxmlformats.org/officeDocument/2006/relationships/slide" Target="/ppt/slides/slide6.xml" Id="Rd3a7c2ccf79b4d08" /><Relationship Type="http://schemas.openxmlformats.org/officeDocument/2006/relationships/slide" Target="/ppt/slides/slide7.xml" Id="R2f0e11607b8b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4c3df6e65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9a5640f94021" /><Relationship Type="http://schemas.openxmlformats.org/officeDocument/2006/relationships/theme" Target="/ppt/slideMasters/theme/theme1.xml" Id="R3325dd925e63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09a5640f9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55835597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b721b0a59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129a6259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ace87769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b54947cd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f7d86f21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875db8d5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STRØTVET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−2 871 509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27 266 842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39 254 390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KNUT EIKRE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KRISTOFFER GRAM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Østbyes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STRØTVET AS</a:t>
            </a:r>
          </a:p>
        </p:txBody>
      </p:sp>
    </p:spTree>
  </p:cSld>
  <p:clrMapOvr>
    <a:masterClrMapping xmlns:a="http://schemas.openxmlformats.org/drawingml/2006/main"/>
  </p:clrMapOvr>
</p:sld>
</file>