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ccc792ccad4c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321cfc84644c6c"/>
  </p:sldMasterIdLst>
  <p:sldIdLst>
    <p:sldId xmlns:r="http://schemas.openxmlformats.org/officeDocument/2006/relationships" id="256" r:id="R1c9bbca429394306"/>
    <p:sldId xmlns:r="http://schemas.openxmlformats.org/officeDocument/2006/relationships" id="257" r:id="Rc1c7f1f338e5463f"/>
    <p:sldId xmlns:r="http://schemas.openxmlformats.org/officeDocument/2006/relationships" id="258" r:id="Re72eef0f2eca49b1"/>
    <p:sldId xmlns:r="http://schemas.openxmlformats.org/officeDocument/2006/relationships" id="259" r:id="R568579fe6bdb4f94"/>
    <p:sldId xmlns:r="http://schemas.openxmlformats.org/officeDocument/2006/relationships" id="260" r:id="Rf30ff16e136d42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21cfc84644c6c" /><Relationship Type="http://schemas.openxmlformats.org/officeDocument/2006/relationships/slide" Target="/ppt/slides/slide1.xml" Id="R1c9bbca429394306" /><Relationship Type="http://schemas.openxmlformats.org/officeDocument/2006/relationships/slide" Target="/ppt/slides/slide2.xml" Id="Rc1c7f1f338e5463f" /><Relationship Type="http://schemas.openxmlformats.org/officeDocument/2006/relationships/slide" Target="/ppt/slides/slide3.xml" Id="Re72eef0f2eca49b1" /><Relationship Type="http://schemas.openxmlformats.org/officeDocument/2006/relationships/slide" Target="/ppt/slides/slide4.xml" Id="R568579fe6bdb4f94" /><Relationship Type="http://schemas.openxmlformats.org/officeDocument/2006/relationships/slide" Target="/ppt/slides/slide5.xml" Id="Rf30ff16e136d42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6bb966b4c47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35b020f0e43e4" /><Relationship Type="http://schemas.openxmlformats.org/officeDocument/2006/relationships/theme" Target="/ppt/slideMasters/theme/theme1.xml" Id="Rd688f78d1f3e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35b020f0e43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6ff58982d42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c95dab20848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f0adcdceb4c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1d229083643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e1dd28e39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ELVEGATEN 18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ELVEGATEN 18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985 370 060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