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de98b4aa1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804ad79cc2496a"/>
  </p:sldMasterIdLst>
  <p:sldIdLst>
    <p:sldId xmlns:r="http://schemas.openxmlformats.org/officeDocument/2006/relationships" id="256" r:id="Re666a87e37954c60"/>
    <p:sldId xmlns:r="http://schemas.openxmlformats.org/officeDocument/2006/relationships" id="257" r:id="Rc43982b700654db0"/>
    <p:sldId xmlns:r="http://schemas.openxmlformats.org/officeDocument/2006/relationships" id="258" r:id="Rf301ce6e33484944"/>
    <p:sldId xmlns:r="http://schemas.openxmlformats.org/officeDocument/2006/relationships" id="259" r:id="R846f77e65bf24d2a"/>
    <p:sldId xmlns:r="http://schemas.openxmlformats.org/officeDocument/2006/relationships" id="260" r:id="Rd0bbea5e6ee043aa"/>
    <p:sldId xmlns:r="http://schemas.openxmlformats.org/officeDocument/2006/relationships" id="261" r:id="Rc6a6373713384c3f"/>
    <p:sldId xmlns:r="http://schemas.openxmlformats.org/officeDocument/2006/relationships" id="262" r:id="R8924cbb0c0fe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04ad79cc2496a" /><Relationship Type="http://schemas.openxmlformats.org/officeDocument/2006/relationships/slide" Target="/ppt/slides/slide1.xml" Id="Re666a87e37954c60" /><Relationship Type="http://schemas.openxmlformats.org/officeDocument/2006/relationships/slide" Target="/ppt/slides/slide2.xml" Id="Rc43982b700654db0" /><Relationship Type="http://schemas.openxmlformats.org/officeDocument/2006/relationships/slide" Target="/ppt/slides/slide3.xml" Id="Rf301ce6e33484944" /><Relationship Type="http://schemas.openxmlformats.org/officeDocument/2006/relationships/slide" Target="/ppt/slides/slide4.xml" Id="R846f77e65bf24d2a" /><Relationship Type="http://schemas.openxmlformats.org/officeDocument/2006/relationships/slide" Target="/ppt/slides/slide5.xml" Id="Rd0bbea5e6ee043aa" /><Relationship Type="http://schemas.openxmlformats.org/officeDocument/2006/relationships/slide" Target="/ppt/slides/slide6.xml" Id="Rc6a6373713384c3f" /><Relationship Type="http://schemas.openxmlformats.org/officeDocument/2006/relationships/slide" Target="/ppt/slides/slide7.xml" Id="R8924cbb0c0fe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b811f38b9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f8434341e4f49" /><Relationship Type="http://schemas.openxmlformats.org/officeDocument/2006/relationships/theme" Target="/ppt/slideMasters/theme/theme1.xml" Id="R0ad09c7b8eff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cf8434341e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11628a559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0bedaf3954c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1f0d54b62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2d098ed5e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c3ffe7953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bb33c4220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a2fd8ec3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HAFJELL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HAFJELL MASKIN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136 000 626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9 354 621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6 265 019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30 865 474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88 657 110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Fiskehusvegen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42 80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stig@norgesski.no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MASKIN AS</a:t>
            </a:r>
          </a:p>
        </p:txBody>
      </p:sp>
    </p:spTree>
  </p:cSld>
  <p:clrMapOvr>
    <a:masterClrMapping xmlns:a="http://schemas.openxmlformats.org/drawingml/2006/main"/>
  </p:clrMapOvr>
</p:sld>
</file>