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6be8fec756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16d67d0734420"/>
  </p:sldMasterIdLst>
  <p:sldIdLst>
    <p:sldId xmlns:r="http://schemas.openxmlformats.org/officeDocument/2006/relationships" id="256" r:id="R53f48ba29a1349f2"/>
    <p:sldId xmlns:r="http://schemas.openxmlformats.org/officeDocument/2006/relationships" id="257" r:id="Re5a68d8c04c44926"/>
    <p:sldId xmlns:r="http://schemas.openxmlformats.org/officeDocument/2006/relationships" id="258" r:id="Re30fbe9297424674"/>
    <p:sldId xmlns:r="http://schemas.openxmlformats.org/officeDocument/2006/relationships" id="259" r:id="R141d8f465f5945db"/>
    <p:sldId xmlns:r="http://schemas.openxmlformats.org/officeDocument/2006/relationships" id="260" r:id="R02d5e65ca540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16d67d0734420" /><Relationship Type="http://schemas.openxmlformats.org/officeDocument/2006/relationships/slide" Target="/ppt/slides/slide1.xml" Id="R53f48ba29a1349f2" /><Relationship Type="http://schemas.openxmlformats.org/officeDocument/2006/relationships/slide" Target="/ppt/slides/slide2.xml" Id="Re5a68d8c04c44926" /><Relationship Type="http://schemas.openxmlformats.org/officeDocument/2006/relationships/slide" Target="/ppt/slides/slide3.xml" Id="Re30fbe9297424674" /><Relationship Type="http://schemas.openxmlformats.org/officeDocument/2006/relationships/slide" Target="/ppt/slides/slide4.xml" Id="R141d8f465f5945db" /><Relationship Type="http://schemas.openxmlformats.org/officeDocument/2006/relationships/slide" Target="/ppt/slides/slide5.xml" Id="R02d5e65ca540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5e81a67e7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ca648038e434d" /><Relationship Type="http://schemas.openxmlformats.org/officeDocument/2006/relationships/theme" Target="/ppt/slideMasters/theme/theme1.xml" Id="Rb48b25e19758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ca648038e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493ab4e66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64c06c1ad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8c7d9be0048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a7499e1e84d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2ad164afa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STRUKTURBETONG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STRUKTURBETONG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STRUKTURBETONG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STRUKTURBETONG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STRUKTURBETONG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STRUKTURBETONG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985 358 230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STRUKTURBETONG AS</a:t>
            </a:r>
          </a:p>
        </p:txBody>
      </p:sp>
    </p:spTree>
  </p:cSld>
  <p:clrMapOvr>
    <a:masterClrMapping xmlns:a="http://schemas.openxmlformats.org/drawingml/2006/main"/>
  </p:clrMapOvr>
</p:sld>
</file>