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9ef2a20eed42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8264b1055743ba"/>
  </p:sldMasterIdLst>
  <p:sldIdLst>
    <p:sldId xmlns:r="http://schemas.openxmlformats.org/officeDocument/2006/relationships" id="256" r:id="R625f8e66f8714236"/>
    <p:sldId xmlns:r="http://schemas.openxmlformats.org/officeDocument/2006/relationships" id="257" r:id="R82c3ebbdac6a4df6"/>
    <p:sldId xmlns:r="http://schemas.openxmlformats.org/officeDocument/2006/relationships" id="258" r:id="Re90f9876add54b30"/>
    <p:sldId xmlns:r="http://schemas.openxmlformats.org/officeDocument/2006/relationships" id="259" r:id="Re73c67854d124854"/>
    <p:sldId xmlns:r="http://schemas.openxmlformats.org/officeDocument/2006/relationships" id="260" r:id="Rf6df1150e17541ee"/>
    <p:sldId xmlns:r="http://schemas.openxmlformats.org/officeDocument/2006/relationships" id="261" r:id="R98167b4bbe4346b2"/>
    <p:sldId xmlns:r="http://schemas.openxmlformats.org/officeDocument/2006/relationships" id="262" r:id="Ra75a51c64b614b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8264b1055743ba" /><Relationship Type="http://schemas.openxmlformats.org/officeDocument/2006/relationships/slide" Target="/ppt/slides/slide1.xml" Id="R625f8e66f8714236" /><Relationship Type="http://schemas.openxmlformats.org/officeDocument/2006/relationships/slide" Target="/ppt/slides/slide2.xml" Id="R82c3ebbdac6a4df6" /><Relationship Type="http://schemas.openxmlformats.org/officeDocument/2006/relationships/slide" Target="/ppt/slides/slide3.xml" Id="Re90f9876add54b30" /><Relationship Type="http://schemas.openxmlformats.org/officeDocument/2006/relationships/slide" Target="/ppt/slides/slide4.xml" Id="Re73c67854d124854" /><Relationship Type="http://schemas.openxmlformats.org/officeDocument/2006/relationships/slide" Target="/ppt/slides/slide5.xml" Id="Rf6df1150e17541ee" /><Relationship Type="http://schemas.openxmlformats.org/officeDocument/2006/relationships/slide" Target="/ppt/slides/slide6.xml" Id="R98167b4bbe4346b2" /><Relationship Type="http://schemas.openxmlformats.org/officeDocument/2006/relationships/slide" Target="/ppt/slides/slide7.xml" Id="Ra75a51c64b614b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96f3fe26c64d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10a00fe97544ce" /><Relationship Type="http://schemas.openxmlformats.org/officeDocument/2006/relationships/theme" Target="/ppt/slideMasters/theme/theme1.xml" Id="R3224608230574e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10a00fe97544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53c187083b40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03ef0f57724d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22cceb70004c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859a296b204c1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bd829db85143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76a527a0864f8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d8172083914c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ELEKTROKONTROLL BERGEN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ELEKTROKONTROLL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ELEKTROKONTROLL BERGEN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ELEKTROKONTROLL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ELEKTROKONTROLL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ELEKTROKONTROLL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−22 345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−22 345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−80 054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489 946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ELEKTROKONTROLL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THORE URHEIM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ELEKTROKONTROLL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Michelsens gate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5012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90 44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985 350 647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ELEKTROKONTROLL BERGEN AS</a:t>
            </a:r>
          </a:p>
        </p:txBody>
      </p:sp>
    </p:spTree>
  </p:cSld>
  <p:clrMapOvr>
    <a:masterClrMapping xmlns:a="http://schemas.openxmlformats.org/drawingml/2006/main"/>
  </p:clrMapOvr>
</p:sld>
</file>