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d6778ca17b47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3d6618f7ca443c"/>
  </p:sldMasterIdLst>
  <p:sldIdLst>
    <p:sldId xmlns:r="http://schemas.openxmlformats.org/officeDocument/2006/relationships" id="256" r:id="Ra2c6f6b9b98748af"/>
    <p:sldId xmlns:r="http://schemas.openxmlformats.org/officeDocument/2006/relationships" id="257" r:id="Rbac76486090e48bb"/>
    <p:sldId xmlns:r="http://schemas.openxmlformats.org/officeDocument/2006/relationships" id="258" r:id="Rfac0281d6d8d416e"/>
    <p:sldId xmlns:r="http://schemas.openxmlformats.org/officeDocument/2006/relationships" id="259" r:id="R15fde294cabf48d8"/>
    <p:sldId xmlns:r="http://schemas.openxmlformats.org/officeDocument/2006/relationships" id="260" r:id="R2282b195fa504be8"/>
    <p:sldId xmlns:r="http://schemas.openxmlformats.org/officeDocument/2006/relationships" id="261" r:id="R458785a8e21347cd"/>
    <p:sldId xmlns:r="http://schemas.openxmlformats.org/officeDocument/2006/relationships" id="262" r:id="R8032e043555b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d6618f7ca443c" /><Relationship Type="http://schemas.openxmlformats.org/officeDocument/2006/relationships/slide" Target="/ppt/slides/slide1.xml" Id="Ra2c6f6b9b98748af" /><Relationship Type="http://schemas.openxmlformats.org/officeDocument/2006/relationships/slide" Target="/ppt/slides/slide2.xml" Id="Rbac76486090e48bb" /><Relationship Type="http://schemas.openxmlformats.org/officeDocument/2006/relationships/slide" Target="/ppt/slides/slide3.xml" Id="Rfac0281d6d8d416e" /><Relationship Type="http://schemas.openxmlformats.org/officeDocument/2006/relationships/slide" Target="/ppt/slides/slide4.xml" Id="R15fde294cabf48d8" /><Relationship Type="http://schemas.openxmlformats.org/officeDocument/2006/relationships/slide" Target="/ppt/slides/slide5.xml" Id="R2282b195fa504be8" /><Relationship Type="http://schemas.openxmlformats.org/officeDocument/2006/relationships/slide" Target="/ppt/slides/slide6.xml" Id="R458785a8e21347cd" /><Relationship Type="http://schemas.openxmlformats.org/officeDocument/2006/relationships/slide" Target="/ppt/slides/slide7.xml" Id="R8032e043555b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a14c880c7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0d8b47f5d4fc7" /><Relationship Type="http://schemas.openxmlformats.org/officeDocument/2006/relationships/theme" Target="/ppt/slideMasters/theme/theme1.xml" Id="R755e413c4b6e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0d8b47f5d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4a9e20d1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c3d37e1bd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4a17f7128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6172e73f9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c1e84bdb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2ebc6a93f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daac88cac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SURGERY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SURGERY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CLAUS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985 345 104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SURGERY AS</a:t>
            </a:r>
          </a:p>
        </p:txBody>
      </p:sp>
    </p:spTree>
  </p:cSld>
  <p:clrMapOvr>
    <a:masterClrMapping xmlns:a="http://schemas.openxmlformats.org/drawingml/2006/main"/>
  </p:clrMapOvr>
</p:sld>
</file>