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f95a611cec46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46ccb46a8c481d"/>
  </p:sldMasterIdLst>
  <p:sldIdLst>
    <p:sldId xmlns:r="http://schemas.openxmlformats.org/officeDocument/2006/relationships" id="256" r:id="Rb21cf975196f47db"/>
    <p:sldId xmlns:r="http://schemas.openxmlformats.org/officeDocument/2006/relationships" id="257" r:id="R4c5a997d8b8146d1"/>
    <p:sldId xmlns:r="http://schemas.openxmlformats.org/officeDocument/2006/relationships" id="258" r:id="R491623a86cf8451d"/>
    <p:sldId xmlns:r="http://schemas.openxmlformats.org/officeDocument/2006/relationships" id="259" r:id="R93239036d9b449f0"/>
    <p:sldId xmlns:r="http://schemas.openxmlformats.org/officeDocument/2006/relationships" id="260" r:id="R177a0bd746084e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46ccb46a8c481d" /><Relationship Type="http://schemas.openxmlformats.org/officeDocument/2006/relationships/slide" Target="/ppt/slides/slide1.xml" Id="Rb21cf975196f47db" /><Relationship Type="http://schemas.openxmlformats.org/officeDocument/2006/relationships/slide" Target="/ppt/slides/slide2.xml" Id="R4c5a997d8b8146d1" /><Relationship Type="http://schemas.openxmlformats.org/officeDocument/2006/relationships/slide" Target="/ppt/slides/slide3.xml" Id="R491623a86cf8451d" /><Relationship Type="http://schemas.openxmlformats.org/officeDocument/2006/relationships/slide" Target="/ppt/slides/slide4.xml" Id="R93239036d9b449f0" /><Relationship Type="http://schemas.openxmlformats.org/officeDocument/2006/relationships/slide" Target="/ppt/slides/slide5.xml" Id="R177a0bd746084e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3dc47c21a44b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98e8f608c4dac" /><Relationship Type="http://schemas.openxmlformats.org/officeDocument/2006/relationships/theme" Target="/ppt/slideMasters/theme/theme1.xml" Id="R47d18defae1c43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e98e8f608c4d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3f8624c174c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4e1b071ea44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99b155a3f4b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69612700143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e785dc70043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WINJE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WINJE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WINJE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WINJE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WINJE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WINJE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985 342 717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WINJE BYGGSERVICE AS</a:t>
            </a:r>
          </a:p>
        </p:txBody>
      </p:sp>
    </p:spTree>
  </p:cSld>
  <p:clrMapOvr>
    <a:masterClrMapping xmlns:a="http://schemas.openxmlformats.org/drawingml/2006/main"/>
  </p:clrMapOvr>
</p:sld>
</file>