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c7f86f00f046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bbcbebc9414775"/>
  </p:sldMasterIdLst>
  <p:sldIdLst>
    <p:sldId xmlns:r="http://schemas.openxmlformats.org/officeDocument/2006/relationships" id="256" r:id="R52d8fbbc96ef495c"/>
    <p:sldId xmlns:r="http://schemas.openxmlformats.org/officeDocument/2006/relationships" id="257" r:id="R28da783d645d4dc3"/>
    <p:sldId xmlns:r="http://schemas.openxmlformats.org/officeDocument/2006/relationships" id="258" r:id="R0a86c8af28fc4cdb"/>
    <p:sldId xmlns:r="http://schemas.openxmlformats.org/officeDocument/2006/relationships" id="259" r:id="Rb7f923f9f37e4943"/>
    <p:sldId xmlns:r="http://schemas.openxmlformats.org/officeDocument/2006/relationships" id="260" r:id="R2c5eb7de90754e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bbcbebc9414775" /><Relationship Type="http://schemas.openxmlformats.org/officeDocument/2006/relationships/slide" Target="/ppt/slides/slide1.xml" Id="R52d8fbbc96ef495c" /><Relationship Type="http://schemas.openxmlformats.org/officeDocument/2006/relationships/slide" Target="/ppt/slides/slide2.xml" Id="R28da783d645d4dc3" /><Relationship Type="http://schemas.openxmlformats.org/officeDocument/2006/relationships/slide" Target="/ppt/slides/slide3.xml" Id="R0a86c8af28fc4cdb" /><Relationship Type="http://schemas.openxmlformats.org/officeDocument/2006/relationships/slide" Target="/ppt/slides/slide4.xml" Id="Rb7f923f9f37e4943" /><Relationship Type="http://schemas.openxmlformats.org/officeDocument/2006/relationships/slide" Target="/ppt/slides/slide5.xml" Id="R2c5eb7de90754e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c3068dee4f48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343c607c544be" /><Relationship Type="http://schemas.openxmlformats.org/officeDocument/2006/relationships/theme" Target="/ppt/slideMasters/theme/theme1.xml" Id="R3a3405f279514f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f343c607c544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01764ad5345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a6853497548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182608a6b43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6b018074940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492ff423b49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FOLLESTAD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FOLLESTAD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985 342 512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FOLLESTAD AS</a:t>
            </a:r>
          </a:p>
        </p:txBody>
      </p:sp>
    </p:spTree>
  </p:cSld>
  <p:clrMapOvr>
    <a:masterClrMapping xmlns:a="http://schemas.openxmlformats.org/drawingml/2006/main"/>
  </p:clrMapOvr>
</p:sld>
</file>