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c85ac5687248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ec2ba184894d8b"/>
  </p:sldMasterIdLst>
  <p:sldIdLst>
    <p:sldId xmlns:r="http://schemas.openxmlformats.org/officeDocument/2006/relationships" id="256" r:id="Rab4dc29ae8554e3e"/>
    <p:sldId xmlns:r="http://schemas.openxmlformats.org/officeDocument/2006/relationships" id="257" r:id="Raf81aed348544ab4"/>
    <p:sldId xmlns:r="http://schemas.openxmlformats.org/officeDocument/2006/relationships" id="258" r:id="Rbce9e0f2e7184a49"/>
    <p:sldId xmlns:r="http://schemas.openxmlformats.org/officeDocument/2006/relationships" id="259" r:id="R902bcb82e85241fa"/>
    <p:sldId xmlns:r="http://schemas.openxmlformats.org/officeDocument/2006/relationships" id="260" r:id="R1a2e78f4af784e14"/>
    <p:sldId xmlns:r="http://schemas.openxmlformats.org/officeDocument/2006/relationships" id="261" r:id="R3a11555242e0490e"/>
    <p:sldId xmlns:r="http://schemas.openxmlformats.org/officeDocument/2006/relationships" id="262" r:id="R1d24c12fc1e340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ec2ba184894d8b" /><Relationship Type="http://schemas.openxmlformats.org/officeDocument/2006/relationships/slide" Target="/ppt/slides/slide1.xml" Id="Rab4dc29ae8554e3e" /><Relationship Type="http://schemas.openxmlformats.org/officeDocument/2006/relationships/slide" Target="/ppt/slides/slide2.xml" Id="Raf81aed348544ab4" /><Relationship Type="http://schemas.openxmlformats.org/officeDocument/2006/relationships/slide" Target="/ppt/slides/slide3.xml" Id="Rbce9e0f2e7184a49" /><Relationship Type="http://schemas.openxmlformats.org/officeDocument/2006/relationships/slide" Target="/ppt/slides/slide4.xml" Id="R902bcb82e85241fa" /><Relationship Type="http://schemas.openxmlformats.org/officeDocument/2006/relationships/slide" Target="/ppt/slides/slide5.xml" Id="R1a2e78f4af784e14" /><Relationship Type="http://schemas.openxmlformats.org/officeDocument/2006/relationships/slide" Target="/ppt/slides/slide6.xml" Id="R3a11555242e0490e" /><Relationship Type="http://schemas.openxmlformats.org/officeDocument/2006/relationships/slide" Target="/ppt/slides/slide7.xml" Id="R1d24c12fc1e340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bf8f9d09e94f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cf2c08fcf4fcc" /><Relationship Type="http://schemas.openxmlformats.org/officeDocument/2006/relationships/theme" Target="/ppt/slideMasters/theme/theme1.xml" Id="R882916f87b4542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9cf2c08fcf4f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b6726edbf49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0cb4bfa87f41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7411145924f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5bc7a4678248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6899b9b184f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6fe4eb05f4a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3c2534e8b45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BEITOSTØLEN MASKIN OG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MASKIN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BEITOSTØLEN MASKIN OG TRANSPORT AS ble etablert [år] og holder til i Beitostølen.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MASKIN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MASKIN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MASKIN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40 115 471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1 631 440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949 949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13 693 378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26 743 938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MASKIN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KVETO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MASKIN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2953 Beitostølen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34 12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985 341 737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MASKIN OG TRANSPORT AS</a:t>
            </a:r>
          </a:p>
        </p:txBody>
      </p:sp>
    </p:spTree>
  </p:cSld>
  <p:clrMapOvr>
    <a:masterClrMapping xmlns:a="http://schemas.openxmlformats.org/drawingml/2006/main"/>
  </p:clrMapOvr>
</p:sld>
</file>