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15a13270d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26a27bc2242c1"/>
  </p:sldMasterIdLst>
  <p:sldIdLst>
    <p:sldId xmlns:r="http://schemas.openxmlformats.org/officeDocument/2006/relationships" id="256" r:id="R5e66bd80965f4953"/>
    <p:sldId xmlns:r="http://schemas.openxmlformats.org/officeDocument/2006/relationships" id="257" r:id="Rd65f3ff8f042455a"/>
    <p:sldId xmlns:r="http://schemas.openxmlformats.org/officeDocument/2006/relationships" id="258" r:id="R378d5131e32d4f14"/>
    <p:sldId xmlns:r="http://schemas.openxmlformats.org/officeDocument/2006/relationships" id="259" r:id="R1a520c668ff94f38"/>
    <p:sldId xmlns:r="http://schemas.openxmlformats.org/officeDocument/2006/relationships" id="260" r:id="Rf0afd98e095a4d12"/>
    <p:sldId xmlns:r="http://schemas.openxmlformats.org/officeDocument/2006/relationships" id="261" r:id="R04be3cc0ae2941f6"/>
    <p:sldId xmlns:r="http://schemas.openxmlformats.org/officeDocument/2006/relationships" id="262" r:id="Rc1100ac905cb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26a27bc2242c1" /><Relationship Type="http://schemas.openxmlformats.org/officeDocument/2006/relationships/slide" Target="/ppt/slides/slide1.xml" Id="R5e66bd80965f4953" /><Relationship Type="http://schemas.openxmlformats.org/officeDocument/2006/relationships/slide" Target="/ppt/slides/slide2.xml" Id="Rd65f3ff8f042455a" /><Relationship Type="http://schemas.openxmlformats.org/officeDocument/2006/relationships/slide" Target="/ppt/slides/slide3.xml" Id="R378d5131e32d4f14" /><Relationship Type="http://schemas.openxmlformats.org/officeDocument/2006/relationships/slide" Target="/ppt/slides/slide4.xml" Id="R1a520c668ff94f38" /><Relationship Type="http://schemas.openxmlformats.org/officeDocument/2006/relationships/slide" Target="/ppt/slides/slide5.xml" Id="Rf0afd98e095a4d12" /><Relationship Type="http://schemas.openxmlformats.org/officeDocument/2006/relationships/slide" Target="/ppt/slides/slide6.xml" Id="R04be3cc0ae2941f6" /><Relationship Type="http://schemas.openxmlformats.org/officeDocument/2006/relationships/slide" Target="/ppt/slides/slide7.xml" Id="Rc1100ac905cb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ae5bd2958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6040e9f05470f" /><Relationship Type="http://schemas.openxmlformats.org/officeDocument/2006/relationships/theme" Target="/ppt/slideMasters/theme/theme1.xml" Id="R42750a9b8ee8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6040e9f05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5544d060b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ea4c27ea2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ea73cf67a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1241b3dfa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617fa2cb1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4820c7f64e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2de5758b1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LUNDER AS ble etablert [år] og holder til i Auli.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41 386 484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5 520 174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21 384 930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34 865 138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SKALLERUD LUNDER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LUNDER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SKALLERUD LUNDER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Frøyhovalléen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1929 Auli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51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985 338 558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LUNDER AS</a:t>
            </a:r>
          </a:p>
        </p:txBody>
      </p:sp>
    </p:spTree>
  </p:cSld>
  <p:clrMapOvr>
    <a:masterClrMapping xmlns:a="http://schemas.openxmlformats.org/drawingml/2006/main"/>
  </p:clrMapOvr>
</p:sld>
</file>