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f1ca563b304c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2f8e190ff406c"/>
  </p:sldMasterIdLst>
  <p:sldIdLst>
    <p:sldId xmlns:r="http://schemas.openxmlformats.org/officeDocument/2006/relationships" id="256" r:id="R6323bf6fa12143b0"/>
    <p:sldId xmlns:r="http://schemas.openxmlformats.org/officeDocument/2006/relationships" id="257" r:id="Re4103ee4b70e4852"/>
    <p:sldId xmlns:r="http://schemas.openxmlformats.org/officeDocument/2006/relationships" id="258" r:id="R3f78bbc995cb4808"/>
    <p:sldId xmlns:r="http://schemas.openxmlformats.org/officeDocument/2006/relationships" id="259" r:id="R7b1a0733115e4b15"/>
    <p:sldId xmlns:r="http://schemas.openxmlformats.org/officeDocument/2006/relationships" id="260" r:id="R8be2d5beaa2543f7"/>
    <p:sldId xmlns:r="http://schemas.openxmlformats.org/officeDocument/2006/relationships" id="261" r:id="R40f77a7387d14776"/>
    <p:sldId xmlns:r="http://schemas.openxmlformats.org/officeDocument/2006/relationships" id="262" r:id="Rd390ac63129f4e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2f8e190ff406c" /><Relationship Type="http://schemas.openxmlformats.org/officeDocument/2006/relationships/slide" Target="/ppt/slides/slide1.xml" Id="R6323bf6fa12143b0" /><Relationship Type="http://schemas.openxmlformats.org/officeDocument/2006/relationships/slide" Target="/ppt/slides/slide2.xml" Id="Re4103ee4b70e4852" /><Relationship Type="http://schemas.openxmlformats.org/officeDocument/2006/relationships/slide" Target="/ppt/slides/slide3.xml" Id="R3f78bbc995cb4808" /><Relationship Type="http://schemas.openxmlformats.org/officeDocument/2006/relationships/slide" Target="/ppt/slides/slide4.xml" Id="R7b1a0733115e4b15" /><Relationship Type="http://schemas.openxmlformats.org/officeDocument/2006/relationships/slide" Target="/ppt/slides/slide5.xml" Id="R8be2d5beaa2543f7" /><Relationship Type="http://schemas.openxmlformats.org/officeDocument/2006/relationships/slide" Target="/ppt/slides/slide6.xml" Id="R40f77a7387d14776" /><Relationship Type="http://schemas.openxmlformats.org/officeDocument/2006/relationships/slide" Target="/ppt/slides/slide7.xml" Id="Rd390ac63129f4e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f0242f05e42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c5b1ac9b84643" /><Relationship Type="http://schemas.openxmlformats.org/officeDocument/2006/relationships/theme" Target="/ppt/slideMasters/theme/theme1.xml" Id="Rceac6848d04b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c5b1ac9b8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93f2bac9d48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a8bc2721c49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5c6adda904d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90e3074ab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e9236d8a249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7cb5c3fde41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ea64b346e46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LARSEN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FINANS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274 244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2 933 340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11 237 675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HUGO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HUGO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Thermoplassen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985 337 276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