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6e1df540fa4e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31216d0bee440b"/>
  </p:sldMasterIdLst>
  <p:sldIdLst>
    <p:sldId xmlns:r="http://schemas.openxmlformats.org/officeDocument/2006/relationships" id="256" r:id="R4177eb716c7d4cf2"/>
    <p:sldId xmlns:r="http://schemas.openxmlformats.org/officeDocument/2006/relationships" id="257" r:id="Rdc4a844c86dd42a7"/>
    <p:sldId xmlns:r="http://schemas.openxmlformats.org/officeDocument/2006/relationships" id="258" r:id="R904e96a4d5114e10"/>
    <p:sldId xmlns:r="http://schemas.openxmlformats.org/officeDocument/2006/relationships" id="259" r:id="R2948ef4ca1794b39"/>
    <p:sldId xmlns:r="http://schemas.openxmlformats.org/officeDocument/2006/relationships" id="260" r:id="R45d3acd31aef4843"/>
    <p:sldId xmlns:r="http://schemas.openxmlformats.org/officeDocument/2006/relationships" id="261" r:id="Rf1f67de83a8c4157"/>
    <p:sldId xmlns:r="http://schemas.openxmlformats.org/officeDocument/2006/relationships" id="262" r:id="R57a20971b95046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31216d0bee440b" /><Relationship Type="http://schemas.openxmlformats.org/officeDocument/2006/relationships/slide" Target="/ppt/slides/slide1.xml" Id="R4177eb716c7d4cf2" /><Relationship Type="http://schemas.openxmlformats.org/officeDocument/2006/relationships/slide" Target="/ppt/slides/slide2.xml" Id="Rdc4a844c86dd42a7" /><Relationship Type="http://schemas.openxmlformats.org/officeDocument/2006/relationships/slide" Target="/ppt/slides/slide3.xml" Id="R904e96a4d5114e10" /><Relationship Type="http://schemas.openxmlformats.org/officeDocument/2006/relationships/slide" Target="/ppt/slides/slide4.xml" Id="R2948ef4ca1794b39" /><Relationship Type="http://schemas.openxmlformats.org/officeDocument/2006/relationships/slide" Target="/ppt/slides/slide5.xml" Id="R45d3acd31aef4843" /><Relationship Type="http://schemas.openxmlformats.org/officeDocument/2006/relationships/slide" Target="/ppt/slides/slide6.xml" Id="Rf1f67de83a8c4157" /><Relationship Type="http://schemas.openxmlformats.org/officeDocument/2006/relationships/slide" Target="/ppt/slides/slide7.xml" Id="R57a20971b95046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280c95050840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2d2c2d4394a9c" /><Relationship Type="http://schemas.openxmlformats.org/officeDocument/2006/relationships/theme" Target="/ppt/slideMasters/theme/theme1.xml" Id="R5ca41883331246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22d2c2d4394a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bf27c1e0b47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3e25b2a7b4e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764cc40714a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10689f90345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8cf13a20b4c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5118031774d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09b7a198d4f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PEB AS ble etablert [år] og holder til i Nordre Toten.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1 296 280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211 420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161 189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457 878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814 318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BRISKELUND PER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 THOMAS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Kjørkjevegen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2820 Nordre Toten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985 335 389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 AS</a:t>
            </a:r>
          </a:p>
        </p:txBody>
      </p:sp>
    </p:spTree>
  </p:cSld>
  <p:clrMapOvr>
    <a:masterClrMapping xmlns:a="http://schemas.openxmlformats.org/drawingml/2006/main"/>
  </p:clrMapOvr>
</p:sld>
</file>