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2c603c08d4a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499f06bbbf40a3"/>
  </p:sldMasterIdLst>
  <p:sldIdLst>
    <p:sldId xmlns:r="http://schemas.openxmlformats.org/officeDocument/2006/relationships" id="256" r:id="R1e33c31f375a4609"/>
    <p:sldId xmlns:r="http://schemas.openxmlformats.org/officeDocument/2006/relationships" id="257" r:id="Rc43fd485e2af4f29"/>
    <p:sldId xmlns:r="http://schemas.openxmlformats.org/officeDocument/2006/relationships" id="258" r:id="R32cdd3c582fd4142"/>
    <p:sldId xmlns:r="http://schemas.openxmlformats.org/officeDocument/2006/relationships" id="259" r:id="R7927af479b3845c6"/>
    <p:sldId xmlns:r="http://schemas.openxmlformats.org/officeDocument/2006/relationships" id="260" r:id="Rf4d9781f67bb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99f06bbbf40a3" /><Relationship Type="http://schemas.openxmlformats.org/officeDocument/2006/relationships/slide" Target="/ppt/slides/slide1.xml" Id="R1e33c31f375a4609" /><Relationship Type="http://schemas.openxmlformats.org/officeDocument/2006/relationships/slide" Target="/ppt/slides/slide2.xml" Id="Rc43fd485e2af4f29" /><Relationship Type="http://schemas.openxmlformats.org/officeDocument/2006/relationships/slide" Target="/ppt/slides/slide3.xml" Id="R32cdd3c582fd4142" /><Relationship Type="http://schemas.openxmlformats.org/officeDocument/2006/relationships/slide" Target="/ppt/slides/slide4.xml" Id="R7927af479b3845c6" /><Relationship Type="http://schemas.openxmlformats.org/officeDocument/2006/relationships/slide" Target="/ppt/slides/slide5.xml" Id="Rf4d9781f67bb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1a0c3bada49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29c0595a34c35" /><Relationship Type="http://schemas.openxmlformats.org/officeDocument/2006/relationships/theme" Target="/ppt/slideMasters/theme/theme1.xml" Id="R0535fa0d18ba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e29c0595a34c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2a23527f949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00800a9b549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1068714fb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247f2d7b34c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8507e50a942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 STUDIOS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 STUDIOS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985 326 045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 STUDIOS AS</a:t>
            </a:r>
          </a:p>
        </p:txBody>
      </p:sp>
    </p:spTree>
  </p:cSld>
  <p:clrMapOvr>
    <a:masterClrMapping xmlns:a="http://schemas.openxmlformats.org/drawingml/2006/main"/>
  </p:clrMapOvr>
</p:sld>
</file>