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f0a94266fe4d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b8cd21489247f4"/>
  </p:sldMasterIdLst>
  <p:sldIdLst>
    <p:sldId xmlns:r="http://schemas.openxmlformats.org/officeDocument/2006/relationships" id="256" r:id="R70f058ce624c4a0b"/>
    <p:sldId xmlns:r="http://schemas.openxmlformats.org/officeDocument/2006/relationships" id="257" r:id="Rd2ae78efa3d0485b"/>
    <p:sldId xmlns:r="http://schemas.openxmlformats.org/officeDocument/2006/relationships" id="258" r:id="R721fd1534fa649b0"/>
    <p:sldId xmlns:r="http://schemas.openxmlformats.org/officeDocument/2006/relationships" id="259" r:id="Rd12f601127fa4ef1"/>
    <p:sldId xmlns:r="http://schemas.openxmlformats.org/officeDocument/2006/relationships" id="260" r:id="R0928a264156b4d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b8cd21489247f4" /><Relationship Type="http://schemas.openxmlformats.org/officeDocument/2006/relationships/slide" Target="/ppt/slides/slide1.xml" Id="R70f058ce624c4a0b" /><Relationship Type="http://schemas.openxmlformats.org/officeDocument/2006/relationships/slide" Target="/ppt/slides/slide2.xml" Id="Rd2ae78efa3d0485b" /><Relationship Type="http://schemas.openxmlformats.org/officeDocument/2006/relationships/slide" Target="/ppt/slides/slide3.xml" Id="R721fd1534fa649b0" /><Relationship Type="http://schemas.openxmlformats.org/officeDocument/2006/relationships/slide" Target="/ppt/slides/slide4.xml" Id="Rd12f601127fa4ef1" /><Relationship Type="http://schemas.openxmlformats.org/officeDocument/2006/relationships/slide" Target="/ppt/slides/slide5.xml" Id="R0928a264156b4d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5b1c8c573342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ae79b37244551" /><Relationship Type="http://schemas.openxmlformats.org/officeDocument/2006/relationships/theme" Target="/ppt/slideMasters/theme/theme1.xml" Id="R64b40ab605bc48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6ae79b372445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287e0d6764c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76c7861384c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3a771c42340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894b05a5d4a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eaada0bbb4e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KONSIS BYGGTJENESTER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KONSIS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KONSIS BYGGTJENESTER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KONSIS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KONSIS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KONSIS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985 322 511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KONSIS BYGGTJENESTER AS</a:t>
            </a:r>
          </a:p>
        </p:txBody>
      </p:sp>
    </p:spTree>
  </p:cSld>
  <p:clrMapOvr>
    <a:masterClrMapping xmlns:a="http://schemas.openxmlformats.org/drawingml/2006/main"/>
  </p:clrMapOvr>
</p:sld>
</file>