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eddfbb8fd54f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c96c0ba1d243e2"/>
  </p:sldMasterIdLst>
  <p:sldIdLst>
    <p:sldId xmlns:r="http://schemas.openxmlformats.org/officeDocument/2006/relationships" id="256" r:id="Rdf1205b736d846f3"/>
    <p:sldId xmlns:r="http://schemas.openxmlformats.org/officeDocument/2006/relationships" id="257" r:id="R78c68c720ceb45d1"/>
    <p:sldId xmlns:r="http://schemas.openxmlformats.org/officeDocument/2006/relationships" id="258" r:id="R194342d679124895"/>
    <p:sldId xmlns:r="http://schemas.openxmlformats.org/officeDocument/2006/relationships" id="259" r:id="Rd7a3b064b165401c"/>
    <p:sldId xmlns:r="http://schemas.openxmlformats.org/officeDocument/2006/relationships" id="260" r:id="R9b814d7857264a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c96c0ba1d243e2" /><Relationship Type="http://schemas.openxmlformats.org/officeDocument/2006/relationships/slide" Target="/ppt/slides/slide1.xml" Id="Rdf1205b736d846f3" /><Relationship Type="http://schemas.openxmlformats.org/officeDocument/2006/relationships/slide" Target="/ppt/slides/slide2.xml" Id="R78c68c720ceb45d1" /><Relationship Type="http://schemas.openxmlformats.org/officeDocument/2006/relationships/slide" Target="/ppt/slides/slide3.xml" Id="R194342d679124895" /><Relationship Type="http://schemas.openxmlformats.org/officeDocument/2006/relationships/slide" Target="/ppt/slides/slide4.xml" Id="Rd7a3b064b165401c" /><Relationship Type="http://schemas.openxmlformats.org/officeDocument/2006/relationships/slide" Target="/ppt/slides/slide5.xml" Id="R9b814d7857264a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49c66d1f5d4f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8b4d7507ca4358" /><Relationship Type="http://schemas.openxmlformats.org/officeDocument/2006/relationships/theme" Target="/ppt/slideMasters/theme/theme1.xml" Id="R10f6eefd4c614d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8b4d7507ca43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4bf901b41242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12e16868194f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6a83842cc34a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91ad17c4184c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8e937ba76d4c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IT NETTBYGG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 NETTBYGG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IT NETTBYGG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 NETTBYGG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 NETTBYGG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 NETTBYGG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985 319 006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 NETTBYGG AS</a:t>
            </a:r>
          </a:p>
        </p:txBody>
      </p:sp>
    </p:spTree>
  </p:cSld>
  <p:clrMapOvr>
    <a:masterClrMapping xmlns:a="http://schemas.openxmlformats.org/drawingml/2006/main"/>
  </p:clrMapOvr>
</p:sld>
</file>