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2c5a78e8bb45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2318f7375e4ecd"/>
  </p:sldMasterIdLst>
  <p:sldIdLst>
    <p:sldId xmlns:r="http://schemas.openxmlformats.org/officeDocument/2006/relationships" id="256" r:id="Rbff68353816d4609"/>
    <p:sldId xmlns:r="http://schemas.openxmlformats.org/officeDocument/2006/relationships" id="257" r:id="R74f22060d1c5423f"/>
    <p:sldId xmlns:r="http://schemas.openxmlformats.org/officeDocument/2006/relationships" id="258" r:id="R81b4be40eefc4586"/>
    <p:sldId xmlns:r="http://schemas.openxmlformats.org/officeDocument/2006/relationships" id="259" r:id="R3639cedb2be64eb2"/>
    <p:sldId xmlns:r="http://schemas.openxmlformats.org/officeDocument/2006/relationships" id="260" r:id="R018a90f30e1e46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2318f7375e4ecd" /><Relationship Type="http://schemas.openxmlformats.org/officeDocument/2006/relationships/slide" Target="/ppt/slides/slide1.xml" Id="Rbff68353816d4609" /><Relationship Type="http://schemas.openxmlformats.org/officeDocument/2006/relationships/slide" Target="/ppt/slides/slide2.xml" Id="R74f22060d1c5423f" /><Relationship Type="http://schemas.openxmlformats.org/officeDocument/2006/relationships/slide" Target="/ppt/slides/slide3.xml" Id="R81b4be40eefc4586" /><Relationship Type="http://schemas.openxmlformats.org/officeDocument/2006/relationships/slide" Target="/ppt/slides/slide4.xml" Id="R3639cedb2be64eb2" /><Relationship Type="http://schemas.openxmlformats.org/officeDocument/2006/relationships/slide" Target="/ppt/slides/slide5.xml" Id="R018a90f30e1e46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1c296be25c4e9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4bbe1dfa964c93" /><Relationship Type="http://schemas.openxmlformats.org/officeDocument/2006/relationships/theme" Target="/ppt/slideMasters/theme/theme1.xml" Id="Ra325505938ba4b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4bbe1dfa964c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2ce629e1d747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8cac09449a46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e8f8f9bb0243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2723852fe946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9bd3b86f9840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FREDRIKSTAD SAG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FREDRIKSTAD SAG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FREDRIKSTAD SAG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FREDRIKSTAD SAG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FREDRIKSTAD SAG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FREDRIKSTAD SAG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985 316 341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FREDRIKSTAD SAG AS</a:t>
            </a:r>
          </a:p>
        </p:txBody>
      </p:sp>
    </p:spTree>
  </p:cSld>
  <p:clrMapOvr>
    <a:masterClrMapping xmlns:a="http://schemas.openxmlformats.org/drawingml/2006/main"/>
  </p:clrMapOvr>
</p:sld>
</file>