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2bcc7a86b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8395e6358a4128"/>
  </p:sldMasterIdLst>
  <p:sldIdLst>
    <p:sldId xmlns:r="http://schemas.openxmlformats.org/officeDocument/2006/relationships" id="256" r:id="R8f0dc1bf98854f85"/>
    <p:sldId xmlns:r="http://schemas.openxmlformats.org/officeDocument/2006/relationships" id="257" r:id="R4650d83f4980479c"/>
    <p:sldId xmlns:r="http://schemas.openxmlformats.org/officeDocument/2006/relationships" id="258" r:id="Rad461e458b094276"/>
    <p:sldId xmlns:r="http://schemas.openxmlformats.org/officeDocument/2006/relationships" id="259" r:id="Rd6552f1531144422"/>
    <p:sldId xmlns:r="http://schemas.openxmlformats.org/officeDocument/2006/relationships" id="260" r:id="R23e0e0cd38d447cf"/>
    <p:sldId xmlns:r="http://schemas.openxmlformats.org/officeDocument/2006/relationships" id="261" r:id="Rdabb18d730534c3f"/>
    <p:sldId xmlns:r="http://schemas.openxmlformats.org/officeDocument/2006/relationships" id="262" r:id="Rd40466b3610846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395e6358a4128" /><Relationship Type="http://schemas.openxmlformats.org/officeDocument/2006/relationships/slide" Target="/ppt/slides/slide1.xml" Id="R8f0dc1bf98854f85" /><Relationship Type="http://schemas.openxmlformats.org/officeDocument/2006/relationships/slide" Target="/ppt/slides/slide2.xml" Id="R4650d83f4980479c" /><Relationship Type="http://schemas.openxmlformats.org/officeDocument/2006/relationships/slide" Target="/ppt/slides/slide3.xml" Id="Rad461e458b094276" /><Relationship Type="http://schemas.openxmlformats.org/officeDocument/2006/relationships/slide" Target="/ppt/slides/slide4.xml" Id="Rd6552f1531144422" /><Relationship Type="http://schemas.openxmlformats.org/officeDocument/2006/relationships/slide" Target="/ppt/slides/slide5.xml" Id="R23e0e0cd38d447cf" /><Relationship Type="http://schemas.openxmlformats.org/officeDocument/2006/relationships/slide" Target="/ppt/slides/slide6.xml" Id="Rdabb18d730534c3f" /><Relationship Type="http://schemas.openxmlformats.org/officeDocument/2006/relationships/slide" Target="/ppt/slides/slide7.xml" Id="Rd40466b3610846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56dfade1447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f1f3011be4a54" /><Relationship Type="http://schemas.openxmlformats.org/officeDocument/2006/relationships/theme" Target="/ppt/slideMasters/theme/theme1.xml" Id="Rc366702ec93744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8f1f3011be4a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545cb63df40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924df7c6d40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cd821999643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2590edc7541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65f24ee2748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41daa2370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5aefc642d4c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&amp; CARE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&amp;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&amp; CARE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&amp;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&amp;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&amp;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79 527 768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12 741 529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9 491 920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30 800 714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47 455 695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&amp;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ADAUGEO AS  –  71,5 %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TROYE FORVALTNING AS  –  16,8 %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GALD INVEST AS  –  11,7 %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&amp;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Leirvikåsen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67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post@aquacare.no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www.aquacare.no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985 315 310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&amp; CARE AS</a:t>
            </a:r>
          </a:p>
        </p:txBody>
      </p:sp>
    </p:spTree>
  </p:cSld>
  <p:clrMapOvr>
    <a:masterClrMapping xmlns:a="http://schemas.openxmlformats.org/drawingml/2006/main"/>
  </p:clrMapOvr>
</p:sld>
</file>