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ca3a9dfb82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f8402b691b4b88"/>
  </p:sldMasterIdLst>
  <p:sldIdLst>
    <p:sldId xmlns:r="http://schemas.openxmlformats.org/officeDocument/2006/relationships" id="256" r:id="Rb0f26504bf114390"/>
    <p:sldId xmlns:r="http://schemas.openxmlformats.org/officeDocument/2006/relationships" id="257" r:id="R748138f402504f56"/>
    <p:sldId xmlns:r="http://schemas.openxmlformats.org/officeDocument/2006/relationships" id="258" r:id="R402290dd12a64f3e"/>
    <p:sldId xmlns:r="http://schemas.openxmlformats.org/officeDocument/2006/relationships" id="259" r:id="R500f01aa084441a1"/>
    <p:sldId xmlns:r="http://schemas.openxmlformats.org/officeDocument/2006/relationships" id="260" r:id="R2ff566f53f81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8402b691b4b88" /><Relationship Type="http://schemas.openxmlformats.org/officeDocument/2006/relationships/slide" Target="/ppt/slides/slide1.xml" Id="Rb0f26504bf114390" /><Relationship Type="http://schemas.openxmlformats.org/officeDocument/2006/relationships/slide" Target="/ppt/slides/slide2.xml" Id="R748138f402504f56" /><Relationship Type="http://schemas.openxmlformats.org/officeDocument/2006/relationships/slide" Target="/ppt/slides/slide3.xml" Id="R402290dd12a64f3e" /><Relationship Type="http://schemas.openxmlformats.org/officeDocument/2006/relationships/slide" Target="/ppt/slides/slide4.xml" Id="R500f01aa084441a1" /><Relationship Type="http://schemas.openxmlformats.org/officeDocument/2006/relationships/slide" Target="/ppt/slides/slide5.xml" Id="R2ff566f53f81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d1000a941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b6d3c1b5042aa" /><Relationship Type="http://schemas.openxmlformats.org/officeDocument/2006/relationships/theme" Target="/ppt/slideMasters/theme/theme1.xml" Id="R9f9129c2572b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7b6d3c1b50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3340aa0b4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06fb1d6e9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524cad58b4a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2ee40fd2c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21c7e9be7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985 300 178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OPCOM AS</a:t>
            </a:r>
          </a:p>
        </p:txBody>
      </p:sp>
    </p:spTree>
  </p:cSld>
  <p:clrMapOvr>
    <a:masterClrMapping xmlns:a="http://schemas.openxmlformats.org/drawingml/2006/main"/>
  </p:clrMapOvr>
</p:sld>
</file>