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94b1e1a2e7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0d19347da49ad"/>
  </p:sldMasterIdLst>
  <p:sldIdLst>
    <p:sldId xmlns:r="http://schemas.openxmlformats.org/officeDocument/2006/relationships" id="256" r:id="Rdc304f05f0824db9"/>
    <p:sldId xmlns:r="http://schemas.openxmlformats.org/officeDocument/2006/relationships" id="257" r:id="Re437361098d2471a"/>
    <p:sldId xmlns:r="http://schemas.openxmlformats.org/officeDocument/2006/relationships" id="258" r:id="R3811d8ab9f544af3"/>
    <p:sldId xmlns:r="http://schemas.openxmlformats.org/officeDocument/2006/relationships" id="259" r:id="R700f4ce4d3f14a2d"/>
    <p:sldId xmlns:r="http://schemas.openxmlformats.org/officeDocument/2006/relationships" id="260" r:id="R1be95f4008734e69"/>
    <p:sldId xmlns:r="http://schemas.openxmlformats.org/officeDocument/2006/relationships" id="261" r:id="Rebb7147f05584c0b"/>
    <p:sldId xmlns:r="http://schemas.openxmlformats.org/officeDocument/2006/relationships" id="262" r:id="R1aa3bb0f624941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0d19347da49ad" /><Relationship Type="http://schemas.openxmlformats.org/officeDocument/2006/relationships/slide" Target="/ppt/slides/slide1.xml" Id="Rdc304f05f0824db9" /><Relationship Type="http://schemas.openxmlformats.org/officeDocument/2006/relationships/slide" Target="/ppt/slides/slide2.xml" Id="Re437361098d2471a" /><Relationship Type="http://schemas.openxmlformats.org/officeDocument/2006/relationships/slide" Target="/ppt/slides/slide3.xml" Id="R3811d8ab9f544af3" /><Relationship Type="http://schemas.openxmlformats.org/officeDocument/2006/relationships/slide" Target="/ppt/slides/slide4.xml" Id="R700f4ce4d3f14a2d" /><Relationship Type="http://schemas.openxmlformats.org/officeDocument/2006/relationships/slide" Target="/ppt/slides/slide5.xml" Id="R1be95f4008734e69" /><Relationship Type="http://schemas.openxmlformats.org/officeDocument/2006/relationships/slide" Target="/ppt/slides/slide6.xml" Id="Rebb7147f05584c0b" /><Relationship Type="http://schemas.openxmlformats.org/officeDocument/2006/relationships/slide" Target="/ppt/slides/slide7.xml" Id="R1aa3bb0f624941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8817eb7ac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9fafcf4674b54" /><Relationship Type="http://schemas.openxmlformats.org/officeDocument/2006/relationships/theme" Target="/ppt/slideMasters/theme/theme1.xml" Id="Rba1c7c87dee3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9fafcf467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50808edee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b5584cf7042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5b7ad606142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d8d47d941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ca428c3f6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d06b76cc7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e8ae24c5544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SJØGATA 6-3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6-3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−1 067 791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10 040 200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41 252 452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MARINE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54 01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985 293 988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6-3 AS</a:t>
            </a:r>
          </a:p>
        </p:txBody>
      </p:sp>
    </p:spTree>
  </p:cSld>
  <p:clrMapOvr>
    <a:masterClrMapping xmlns:a="http://schemas.openxmlformats.org/drawingml/2006/main"/>
  </p:clrMapOvr>
</p:sld>
</file>