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de9903bf540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dbe5076884b31"/>
  </p:sldMasterIdLst>
  <p:sldIdLst>
    <p:sldId xmlns:r="http://schemas.openxmlformats.org/officeDocument/2006/relationships" id="256" r:id="Rce4133f7d2604ff7"/>
    <p:sldId xmlns:r="http://schemas.openxmlformats.org/officeDocument/2006/relationships" id="257" r:id="Rfa810621fe4e428d"/>
    <p:sldId xmlns:r="http://schemas.openxmlformats.org/officeDocument/2006/relationships" id="258" r:id="R35fc5c86d7074382"/>
    <p:sldId xmlns:r="http://schemas.openxmlformats.org/officeDocument/2006/relationships" id="259" r:id="Rd69dfd8abf324adb"/>
    <p:sldId xmlns:r="http://schemas.openxmlformats.org/officeDocument/2006/relationships" id="260" r:id="Rfde8ea24acd34b8b"/>
    <p:sldId xmlns:r="http://schemas.openxmlformats.org/officeDocument/2006/relationships" id="261" r:id="R4f6d17178b094e3e"/>
    <p:sldId xmlns:r="http://schemas.openxmlformats.org/officeDocument/2006/relationships" id="262" r:id="R108c5cd6983642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dbe5076884b31" /><Relationship Type="http://schemas.openxmlformats.org/officeDocument/2006/relationships/slide" Target="/ppt/slides/slide1.xml" Id="Rce4133f7d2604ff7" /><Relationship Type="http://schemas.openxmlformats.org/officeDocument/2006/relationships/slide" Target="/ppt/slides/slide2.xml" Id="Rfa810621fe4e428d" /><Relationship Type="http://schemas.openxmlformats.org/officeDocument/2006/relationships/slide" Target="/ppt/slides/slide3.xml" Id="R35fc5c86d7074382" /><Relationship Type="http://schemas.openxmlformats.org/officeDocument/2006/relationships/slide" Target="/ppt/slides/slide4.xml" Id="Rd69dfd8abf324adb" /><Relationship Type="http://schemas.openxmlformats.org/officeDocument/2006/relationships/slide" Target="/ppt/slides/slide5.xml" Id="Rfde8ea24acd34b8b" /><Relationship Type="http://schemas.openxmlformats.org/officeDocument/2006/relationships/slide" Target="/ppt/slides/slide6.xml" Id="R4f6d17178b094e3e" /><Relationship Type="http://schemas.openxmlformats.org/officeDocument/2006/relationships/slide" Target="/ppt/slides/slide7.xml" Id="R108c5cd6983642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5b85c13f744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7a5e013d24eec" /><Relationship Type="http://schemas.openxmlformats.org/officeDocument/2006/relationships/theme" Target="/ppt/slideMasters/theme/theme1.xml" Id="Rb353889d46a348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7a5e013d2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68919040941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61594c6394a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e7d5e97b543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7e69c999c41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f9e0de629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37f160f2c48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bf91e7b3f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 DESIGN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DESIGN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45 114 774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−3 761 341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−4 125 490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5 305 425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28 163 146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NOTEVARP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OLAV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985 289 239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DESIGN AS</a:t>
            </a:r>
          </a:p>
        </p:txBody>
      </p:sp>
    </p:spTree>
  </p:cSld>
  <p:clrMapOvr>
    <a:masterClrMapping xmlns:a="http://schemas.openxmlformats.org/drawingml/2006/main"/>
  </p:clrMapOvr>
</p:sld>
</file>