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22b395457948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3caf1a4f6c4b16"/>
  </p:sldMasterIdLst>
  <p:sldIdLst>
    <p:sldId xmlns:r="http://schemas.openxmlformats.org/officeDocument/2006/relationships" id="256" r:id="R7c6d0aef83db466e"/>
    <p:sldId xmlns:r="http://schemas.openxmlformats.org/officeDocument/2006/relationships" id="257" r:id="R2787493e2fc3430a"/>
    <p:sldId xmlns:r="http://schemas.openxmlformats.org/officeDocument/2006/relationships" id="258" r:id="Rc3d2fb0fdd5e4bae"/>
    <p:sldId xmlns:r="http://schemas.openxmlformats.org/officeDocument/2006/relationships" id="259" r:id="R2a69df64d5e84f43"/>
    <p:sldId xmlns:r="http://schemas.openxmlformats.org/officeDocument/2006/relationships" id="260" r:id="Rb927ab468ed642d0"/>
    <p:sldId xmlns:r="http://schemas.openxmlformats.org/officeDocument/2006/relationships" id="261" r:id="R6f85610705c14a5d"/>
    <p:sldId xmlns:r="http://schemas.openxmlformats.org/officeDocument/2006/relationships" id="262" r:id="R175179ae03f241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3caf1a4f6c4b16" /><Relationship Type="http://schemas.openxmlformats.org/officeDocument/2006/relationships/slide" Target="/ppt/slides/slide1.xml" Id="R7c6d0aef83db466e" /><Relationship Type="http://schemas.openxmlformats.org/officeDocument/2006/relationships/slide" Target="/ppt/slides/slide2.xml" Id="R2787493e2fc3430a" /><Relationship Type="http://schemas.openxmlformats.org/officeDocument/2006/relationships/slide" Target="/ppt/slides/slide3.xml" Id="Rc3d2fb0fdd5e4bae" /><Relationship Type="http://schemas.openxmlformats.org/officeDocument/2006/relationships/slide" Target="/ppt/slides/slide4.xml" Id="R2a69df64d5e84f43" /><Relationship Type="http://schemas.openxmlformats.org/officeDocument/2006/relationships/slide" Target="/ppt/slides/slide5.xml" Id="Rb927ab468ed642d0" /><Relationship Type="http://schemas.openxmlformats.org/officeDocument/2006/relationships/slide" Target="/ppt/slides/slide6.xml" Id="R6f85610705c14a5d" /><Relationship Type="http://schemas.openxmlformats.org/officeDocument/2006/relationships/slide" Target="/ppt/slides/slide7.xml" Id="R175179ae03f241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6d3bb1a2084f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42e27a48a437c" /><Relationship Type="http://schemas.openxmlformats.org/officeDocument/2006/relationships/theme" Target="/ppt/slideMasters/theme/theme1.xml" Id="R4b8f5236abde40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242e27a48a43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06c2a4b1043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f97eb6c5342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6da7fbd244f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b2d4c280743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8cfec5ec84f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cf65a94cf47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11663664d44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HEMSEDAL ALPIN HOTELL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ALPIN 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HEMSEDAL ALPIN HOTELL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ALPIN 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ALPIN 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ALPIN 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8 658 761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3 754 692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3 507 094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79 241 115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147 546 246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ALPIN 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SKIAB NORGESFASTIGHETER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ALPIN 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Newsec PAM AS, Beddingen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05 53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985 289 085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ALPIN HOTELL AS</a:t>
            </a:r>
          </a:p>
        </p:txBody>
      </p:sp>
    </p:spTree>
  </p:cSld>
  <p:clrMapOvr>
    <a:masterClrMapping xmlns:a="http://schemas.openxmlformats.org/drawingml/2006/main"/>
  </p:clrMapOvr>
</p:sld>
</file>