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4c441e01a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171e341ea4224"/>
  </p:sldMasterIdLst>
  <p:sldIdLst>
    <p:sldId xmlns:r="http://schemas.openxmlformats.org/officeDocument/2006/relationships" id="256" r:id="Re4acc287a2be49e3"/>
    <p:sldId xmlns:r="http://schemas.openxmlformats.org/officeDocument/2006/relationships" id="257" r:id="R49917d013ddd464a"/>
    <p:sldId xmlns:r="http://schemas.openxmlformats.org/officeDocument/2006/relationships" id="258" r:id="R6b07a046748542a4"/>
    <p:sldId xmlns:r="http://schemas.openxmlformats.org/officeDocument/2006/relationships" id="259" r:id="R08d91a4a8de84bf0"/>
    <p:sldId xmlns:r="http://schemas.openxmlformats.org/officeDocument/2006/relationships" id="260" r:id="R375923ff80ff4f4f"/>
    <p:sldId xmlns:r="http://schemas.openxmlformats.org/officeDocument/2006/relationships" id="261" r:id="Ra7901ae8252b42f9"/>
    <p:sldId xmlns:r="http://schemas.openxmlformats.org/officeDocument/2006/relationships" id="262" r:id="R0d4d524a26eb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171e341ea4224" /><Relationship Type="http://schemas.openxmlformats.org/officeDocument/2006/relationships/slide" Target="/ppt/slides/slide1.xml" Id="Re4acc287a2be49e3" /><Relationship Type="http://schemas.openxmlformats.org/officeDocument/2006/relationships/slide" Target="/ppt/slides/slide2.xml" Id="R49917d013ddd464a" /><Relationship Type="http://schemas.openxmlformats.org/officeDocument/2006/relationships/slide" Target="/ppt/slides/slide3.xml" Id="R6b07a046748542a4" /><Relationship Type="http://schemas.openxmlformats.org/officeDocument/2006/relationships/slide" Target="/ppt/slides/slide4.xml" Id="R08d91a4a8de84bf0" /><Relationship Type="http://schemas.openxmlformats.org/officeDocument/2006/relationships/slide" Target="/ppt/slides/slide5.xml" Id="R375923ff80ff4f4f" /><Relationship Type="http://schemas.openxmlformats.org/officeDocument/2006/relationships/slide" Target="/ppt/slides/slide6.xml" Id="Ra7901ae8252b42f9" /><Relationship Type="http://schemas.openxmlformats.org/officeDocument/2006/relationships/slide" Target="/ppt/slides/slide7.xml" Id="R0d4d524a26eb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1d27f9ad1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e5f9896a941c8" /><Relationship Type="http://schemas.openxmlformats.org/officeDocument/2006/relationships/theme" Target="/ppt/slideMasters/theme/theme1.xml" Id="R176d6d8e668b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e5f9896a9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505b3a788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246cdaa7f49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ac3a6d93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8c95426f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3871ee77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4d6a26e8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080aebd03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PETROLEUM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PETROLEUM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11 076 684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28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