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9f2da24d614f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fd7df4ccd40f6"/>
  </p:sldMasterIdLst>
  <p:sldIdLst>
    <p:sldId xmlns:r="http://schemas.openxmlformats.org/officeDocument/2006/relationships" id="256" r:id="R74017121cdf647ba"/>
    <p:sldId xmlns:r="http://schemas.openxmlformats.org/officeDocument/2006/relationships" id="257" r:id="R0fae98575ce14608"/>
    <p:sldId xmlns:r="http://schemas.openxmlformats.org/officeDocument/2006/relationships" id="258" r:id="R269b467987864dc8"/>
    <p:sldId xmlns:r="http://schemas.openxmlformats.org/officeDocument/2006/relationships" id="259" r:id="Rea389f52fa4e47fb"/>
    <p:sldId xmlns:r="http://schemas.openxmlformats.org/officeDocument/2006/relationships" id="260" r:id="R5ce6a3e46d9f49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fd7df4ccd40f6" /><Relationship Type="http://schemas.openxmlformats.org/officeDocument/2006/relationships/slide" Target="/ppt/slides/slide1.xml" Id="R74017121cdf647ba" /><Relationship Type="http://schemas.openxmlformats.org/officeDocument/2006/relationships/slide" Target="/ppt/slides/slide2.xml" Id="R0fae98575ce14608" /><Relationship Type="http://schemas.openxmlformats.org/officeDocument/2006/relationships/slide" Target="/ppt/slides/slide3.xml" Id="R269b467987864dc8" /><Relationship Type="http://schemas.openxmlformats.org/officeDocument/2006/relationships/slide" Target="/ppt/slides/slide4.xml" Id="Rea389f52fa4e47fb" /><Relationship Type="http://schemas.openxmlformats.org/officeDocument/2006/relationships/slide" Target="/ppt/slides/slide5.xml" Id="R5ce6a3e46d9f49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3ad78668746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fdecd2ce04908" /><Relationship Type="http://schemas.openxmlformats.org/officeDocument/2006/relationships/theme" Target="/ppt/slideMasters/theme/theme1.xml" Id="R3b2441dbf0df4d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efdecd2ce049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04f03fec4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5686eedef46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0f45e7da9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b3a3e91ed41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f34a9451244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RUNE ANTONSEN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RUNE ANTONSEN ble etablert [år] og holder til i Hundvin.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Fagervollen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5956 Hundvin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