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1a50faa7a745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2aa7c72e146f4"/>
  </p:sldMasterIdLst>
  <p:sldIdLst>
    <p:sldId xmlns:r="http://schemas.openxmlformats.org/officeDocument/2006/relationships" id="256" r:id="R4129f0678735448b"/>
    <p:sldId xmlns:r="http://schemas.openxmlformats.org/officeDocument/2006/relationships" id="257" r:id="R6e6b10ef35294cf1"/>
    <p:sldId xmlns:r="http://schemas.openxmlformats.org/officeDocument/2006/relationships" id="258" r:id="R53899b4d582c4114"/>
    <p:sldId xmlns:r="http://schemas.openxmlformats.org/officeDocument/2006/relationships" id="259" r:id="R5436b9cf52d44a0c"/>
    <p:sldId xmlns:r="http://schemas.openxmlformats.org/officeDocument/2006/relationships" id="260" r:id="R550ae74bb6a74a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2aa7c72e146f4" /><Relationship Type="http://schemas.openxmlformats.org/officeDocument/2006/relationships/slide" Target="/ppt/slides/slide1.xml" Id="R4129f0678735448b" /><Relationship Type="http://schemas.openxmlformats.org/officeDocument/2006/relationships/slide" Target="/ppt/slides/slide2.xml" Id="R6e6b10ef35294cf1" /><Relationship Type="http://schemas.openxmlformats.org/officeDocument/2006/relationships/slide" Target="/ppt/slides/slide3.xml" Id="R53899b4d582c4114" /><Relationship Type="http://schemas.openxmlformats.org/officeDocument/2006/relationships/slide" Target="/ppt/slides/slide4.xml" Id="R5436b9cf52d44a0c" /><Relationship Type="http://schemas.openxmlformats.org/officeDocument/2006/relationships/slide" Target="/ppt/slides/slide5.xml" Id="R550ae74bb6a74a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aeccfe5e4b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618dec6d54511" /><Relationship Type="http://schemas.openxmlformats.org/officeDocument/2006/relationships/theme" Target="/ppt/slideMasters/theme/theme1.xml" Id="R6bf4271ba9a146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9618dec6d545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4fc450c4443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3e8e60f3743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d64b9515345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7112cdeb149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95869b2a940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RUNE ANTONSEN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RUNE ANTONSEN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