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9c2f8a0e2541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d40c92db864ea6"/>
  </p:sldMasterIdLst>
  <p:sldIdLst>
    <p:sldId xmlns:r="http://schemas.openxmlformats.org/officeDocument/2006/relationships" id="256" r:id="Rf9acec784307475b"/>
    <p:sldId xmlns:r="http://schemas.openxmlformats.org/officeDocument/2006/relationships" id="257" r:id="Re745d79cfb854df2"/>
    <p:sldId xmlns:r="http://schemas.openxmlformats.org/officeDocument/2006/relationships" id="258" r:id="Rf39e9ee641d14488"/>
    <p:sldId xmlns:r="http://schemas.openxmlformats.org/officeDocument/2006/relationships" id="259" r:id="R3be70c970cfe41e3"/>
    <p:sldId xmlns:r="http://schemas.openxmlformats.org/officeDocument/2006/relationships" id="260" r:id="R17733516dc664083"/>
    <p:sldId xmlns:r="http://schemas.openxmlformats.org/officeDocument/2006/relationships" id="261" r:id="R1602b0eefcc640c5"/>
    <p:sldId xmlns:r="http://schemas.openxmlformats.org/officeDocument/2006/relationships" id="262" r:id="Reb52409767fe49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40c92db864ea6" /><Relationship Type="http://schemas.openxmlformats.org/officeDocument/2006/relationships/slide" Target="/ppt/slides/slide1.xml" Id="Rf9acec784307475b" /><Relationship Type="http://schemas.openxmlformats.org/officeDocument/2006/relationships/slide" Target="/ppt/slides/slide2.xml" Id="Re745d79cfb854df2" /><Relationship Type="http://schemas.openxmlformats.org/officeDocument/2006/relationships/slide" Target="/ppt/slides/slide3.xml" Id="Rf39e9ee641d14488" /><Relationship Type="http://schemas.openxmlformats.org/officeDocument/2006/relationships/slide" Target="/ppt/slides/slide4.xml" Id="R3be70c970cfe41e3" /><Relationship Type="http://schemas.openxmlformats.org/officeDocument/2006/relationships/slide" Target="/ppt/slides/slide5.xml" Id="R17733516dc664083" /><Relationship Type="http://schemas.openxmlformats.org/officeDocument/2006/relationships/slide" Target="/ppt/slides/slide6.xml" Id="R1602b0eefcc640c5" /><Relationship Type="http://schemas.openxmlformats.org/officeDocument/2006/relationships/slide" Target="/ppt/slides/slide7.xml" Id="Reb52409767fe49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ac8fea8584a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72cbf183a44f0" /><Relationship Type="http://schemas.openxmlformats.org/officeDocument/2006/relationships/theme" Target="/ppt/slideMasters/theme/theme1.xml" Id="R2dfa9cb6c84a49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e72cbf183a44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994c8704c4c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e9bd160bf4a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4244954024c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76efa52144a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97bfc189246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72d19642e4e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fca049c174a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REGNSKAPSFABRIKKEN AS ble etablert [år] og holder til i Røyken.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6 204 410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1 044 148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4 391 433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LIAVAAG &amp;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Leiras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3440 Røyken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www.fabrikken.com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985 286 736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