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97a0a03a94a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2fad196694d6b"/>
  </p:sldMasterIdLst>
  <p:sldIdLst>
    <p:sldId xmlns:r="http://schemas.openxmlformats.org/officeDocument/2006/relationships" id="256" r:id="R122110f6916a480f"/>
    <p:sldId xmlns:r="http://schemas.openxmlformats.org/officeDocument/2006/relationships" id="257" r:id="Rebc442cbf4ad4a57"/>
    <p:sldId xmlns:r="http://schemas.openxmlformats.org/officeDocument/2006/relationships" id="258" r:id="R9becab08d928405e"/>
    <p:sldId xmlns:r="http://schemas.openxmlformats.org/officeDocument/2006/relationships" id="259" r:id="Re85704aa79864194"/>
    <p:sldId xmlns:r="http://schemas.openxmlformats.org/officeDocument/2006/relationships" id="260" r:id="Rdf0449b8cd5d4288"/>
    <p:sldId xmlns:r="http://schemas.openxmlformats.org/officeDocument/2006/relationships" id="261" r:id="R916b851523c74a5c"/>
    <p:sldId xmlns:r="http://schemas.openxmlformats.org/officeDocument/2006/relationships" id="262" r:id="Ra7193281c794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2fad196694d6b" /><Relationship Type="http://schemas.openxmlformats.org/officeDocument/2006/relationships/slide" Target="/ppt/slides/slide1.xml" Id="R122110f6916a480f" /><Relationship Type="http://schemas.openxmlformats.org/officeDocument/2006/relationships/slide" Target="/ppt/slides/slide2.xml" Id="Rebc442cbf4ad4a57" /><Relationship Type="http://schemas.openxmlformats.org/officeDocument/2006/relationships/slide" Target="/ppt/slides/slide3.xml" Id="R9becab08d928405e" /><Relationship Type="http://schemas.openxmlformats.org/officeDocument/2006/relationships/slide" Target="/ppt/slides/slide4.xml" Id="Re85704aa79864194" /><Relationship Type="http://schemas.openxmlformats.org/officeDocument/2006/relationships/slide" Target="/ppt/slides/slide5.xml" Id="Rdf0449b8cd5d4288" /><Relationship Type="http://schemas.openxmlformats.org/officeDocument/2006/relationships/slide" Target="/ppt/slides/slide6.xml" Id="R916b851523c74a5c" /><Relationship Type="http://schemas.openxmlformats.org/officeDocument/2006/relationships/slide" Target="/ppt/slides/slide7.xml" Id="Ra7193281c794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f692a7324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3f879d524343" /><Relationship Type="http://schemas.openxmlformats.org/officeDocument/2006/relationships/theme" Target="/ppt/slideMasters/theme/theme1.xml" Id="R430fc6104629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7c3f879d52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1f94e0d4f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cfd2ac032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5114e509e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843415b5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c7116a68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7f6825c540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5733313f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REGNSKAPSFABRIKKEN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REGNSKAPSFABRIKKEN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6 204 410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4 391 433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Leiras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www.fabrikken.com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REGNSKAPSFABRIKKEN AS</a:t>
            </a:r>
          </a:p>
        </p:txBody>
      </p:sp>
    </p:spTree>
  </p:cSld>
  <p:clrMapOvr>
    <a:masterClrMapping xmlns:a="http://schemas.openxmlformats.org/drawingml/2006/main"/>
  </p:clrMapOvr>
</p:sld>
</file>