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17f8c2e3fc46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8d239e0f6d419a"/>
  </p:sldMasterIdLst>
  <p:sldIdLst>
    <p:sldId xmlns:r="http://schemas.openxmlformats.org/officeDocument/2006/relationships" id="256" r:id="Ra2131ecd38124be1"/>
    <p:sldId xmlns:r="http://schemas.openxmlformats.org/officeDocument/2006/relationships" id="257" r:id="Rc7f8098e86d7484c"/>
    <p:sldId xmlns:r="http://schemas.openxmlformats.org/officeDocument/2006/relationships" id="258" r:id="R1974bb71e74d4b6e"/>
    <p:sldId xmlns:r="http://schemas.openxmlformats.org/officeDocument/2006/relationships" id="259" r:id="R096e14623f8a4cb2"/>
    <p:sldId xmlns:r="http://schemas.openxmlformats.org/officeDocument/2006/relationships" id="260" r:id="R4dbc74a21a744f11"/>
    <p:sldId xmlns:r="http://schemas.openxmlformats.org/officeDocument/2006/relationships" id="261" r:id="R720ee4417c8a4b3d"/>
    <p:sldId xmlns:r="http://schemas.openxmlformats.org/officeDocument/2006/relationships" id="262" r:id="R603e8833d5fb42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8d239e0f6d419a" /><Relationship Type="http://schemas.openxmlformats.org/officeDocument/2006/relationships/slide" Target="/ppt/slides/slide1.xml" Id="Ra2131ecd38124be1" /><Relationship Type="http://schemas.openxmlformats.org/officeDocument/2006/relationships/slide" Target="/ppt/slides/slide2.xml" Id="Rc7f8098e86d7484c" /><Relationship Type="http://schemas.openxmlformats.org/officeDocument/2006/relationships/slide" Target="/ppt/slides/slide3.xml" Id="R1974bb71e74d4b6e" /><Relationship Type="http://schemas.openxmlformats.org/officeDocument/2006/relationships/slide" Target="/ppt/slides/slide4.xml" Id="R096e14623f8a4cb2" /><Relationship Type="http://schemas.openxmlformats.org/officeDocument/2006/relationships/slide" Target="/ppt/slides/slide5.xml" Id="R4dbc74a21a744f11" /><Relationship Type="http://schemas.openxmlformats.org/officeDocument/2006/relationships/slide" Target="/ppt/slides/slide6.xml" Id="R720ee4417c8a4b3d" /><Relationship Type="http://schemas.openxmlformats.org/officeDocument/2006/relationships/slide" Target="/ppt/slides/slide7.xml" Id="R603e8833d5fb42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e07bbe3d8543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bb83a313c4d2c" /><Relationship Type="http://schemas.openxmlformats.org/officeDocument/2006/relationships/theme" Target="/ppt/slideMasters/theme/theme1.xml" Id="R847403aa209041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1bb83a313c4d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ebb01c6a043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bb16b839c4c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71ab2a57c4e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60614e64545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0553847594f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677a7ed8e42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483fdaec24f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BIRKELAND BRUK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BRUK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BIRKELAND BRUK HOLDING AS ble etablert [år] og holder til i Lyngdal.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BRUK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BRUK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BRUK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59 943 908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53 572 579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50 265 521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67 495 718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81 661 977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BRUK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BIRKELAND BRUK INVEST AS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ZITO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BRUK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Fiboveien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4580 Lyngdal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985 286 361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BRUK HOLDING AS</a:t>
            </a:r>
          </a:p>
        </p:txBody>
      </p:sp>
    </p:spTree>
  </p:cSld>
  <p:clrMapOvr>
    <a:masterClrMapping xmlns:a="http://schemas.openxmlformats.org/drawingml/2006/main"/>
  </p:clrMapOvr>
</p:sld>
</file>