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bfb24128d4c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a98646b0a94a36"/>
  </p:sldMasterIdLst>
  <p:sldIdLst>
    <p:sldId xmlns:r="http://schemas.openxmlformats.org/officeDocument/2006/relationships" id="256" r:id="R864e297a590a4c56"/>
    <p:sldId xmlns:r="http://schemas.openxmlformats.org/officeDocument/2006/relationships" id="257" r:id="R68f9388f3c444a9f"/>
    <p:sldId xmlns:r="http://schemas.openxmlformats.org/officeDocument/2006/relationships" id="258" r:id="R3823886272bc4d9a"/>
    <p:sldId xmlns:r="http://schemas.openxmlformats.org/officeDocument/2006/relationships" id="259" r:id="R42ff5758de0c44ea"/>
    <p:sldId xmlns:r="http://schemas.openxmlformats.org/officeDocument/2006/relationships" id="260" r:id="Rc569162a50e54566"/>
    <p:sldId xmlns:r="http://schemas.openxmlformats.org/officeDocument/2006/relationships" id="261" r:id="R2f433949557549b6"/>
    <p:sldId xmlns:r="http://schemas.openxmlformats.org/officeDocument/2006/relationships" id="262" r:id="R8b2fa909f66547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98646b0a94a36" /><Relationship Type="http://schemas.openxmlformats.org/officeDocument/2006/relationships/slide" Target="/ppt/slides/slide1.xml" Id="R864e297a590a4c56" /><Relationship Type="http://schemas.openxmlformats.org/officeDocument/2006/relationships/slide" Target="/ppt/slides/slide2.xml" Id="R68f9388f3c444a9f" /><Relationship Type="http://schemas.openxmlformats.org/officeDocument/2006/relationships/slide" Target="/ppt/slides/slide3.xml" Id="R3823886272bc4d9a" /><Relationship Type="http://schemas.openxmlformats.org/officeDocument/2006/relationships/slide" Target="/ppt/slides/slide4.xml" Id="R42ff5758de0c44ea" /><Relationship Type="http://schemas.openxmlformats.org/officeDocument/2006/relationships/slide" Target="/ppt/slides/slide5.xml" Id="Rc569162a50e54566" /><Relationship Type="http://schemas.openxmlformats.org/officeDocument/2006/relationships/slide" Target="/ppt/slides/slide6.xml" Id="R2f433949557549b6" /><Relationship Type="http://schemas.openxmlformats.org/officeDocument/2006/relationships/slide" Target="/ppt/slides/slide7.xml" Id="R8b2fa909f66547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64c1455564e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193c9ac84486f" /><Relationship Type="http://schemas.openxmlformats.org/officeDocument/2006/relationships/theme" Target="/ppt/slideMasters/theme/theme1.xml" Id="R852dfab5e2d1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193c9ac8448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ea75c335a4c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bcc8f61f440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cf7844fba44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5f724fd51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3931e2d6a48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63ab36e7347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25fdc439049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