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0f402e0858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4b1e1fb4c4618"/>
  </p:sldMasterIdLst>
  <p:sldIdLst>
    <p:sldId xmlns:r="http://schemas.openxmlformats.org/officeDocument/2006/relationships" id="256" r:id="Ra78515c770ba4155"/>
    <p:sldId xmlns:r="http://schemas.openxmlformats.org/officeDocument/2006/relationships" id="257" r:id="R1f2059e19feb4f24"/>
    <p:sldId xmlns:r="http://schemas.openxmlformats.org/officeDocument/2006/relationships" id="258" r:id="R15d095cb914c427f"/>
    <p:sldId xmlns:r="http://schemas.openxmlformats.org/officeDocument/2006/relationships" id="259" r:id="R99d3f15d7ddd4da2"/>
    <p:sldId xmlns:r="http://schemas.openxmlformats.org/officeDocument/2006/relationships" id="260" r:id="Ra4c79523d73c47f0"/>
    <p:sldId xmlns:r="http://schemas.openxmlformats.org/officeDocument/2006/relationships" id="261" r:id="R2b1f53d0308d427c"/>
    <p:sldId xmlns:r="http://schemas.openxmlformats.org/officeDocument/2006/relationships" id="262" r:id="R0f59de433dcd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4b1e1fb4c4618" /><Relationship Type="http://schemas.openxmlformats.org/officeDocument/2006/relationships/slide" Target="/ppt/slides/slide1.xml" Id="Ra78515c770ba4155" /><Relationship Type="http://schemas.openxmlformats.org/officeDocument/2006/relationships/slide" Target="/ppt/slides/slide2.xml" Id="R1f2059e19feb4f24" /><Relationship Type="http://schemas.openxmlformats.org/officeDocument/2006/relationships/slide" Target="/ppt/slides/slide3.xml" Id="R15d095cb914c427f" /><Relationship Type="http://schemas.openxmlformats.org/officeDocument/2006/relationships/slide" Target="/ppt/slides/slide4.xml" Id="R99d3f15d7ddd4da2" /><Relationship Type="http://schemas.openxmlformats.org/officeDocument/2006/relationships/slide" Target="/ppt/slides/slide5.xml" Id="Ra4c79523d73c47f0" /><Relationship Type="http://schemas.openxmlformats.org/officeDocument/2006/relationships/slide" Target="/ppt/slides/slide6.xml" Id="R2b1f53d0308d427c" /><Relationship Type="http://schemas.openxmlformats.org/officeDocument/2006/relationships/slide" Target="/ppt/slides/slide7.xml" Id="R0f59de433dcd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0b7575379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cfdad48a14400" /><Relationship Type="http://schemas.openxmlformats.org/officeDocument/2006/relationships/theme" Target="/ppt/slideMasters/theme/theme1.xml" Id="Rf36792eb9a0f4c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cfdad48a144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9480ef39d4d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c998e2292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7ed7b0fc041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d146092c3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6aa8b37fe44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c34b80ccd49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119a91f09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PAULS MATSERVICE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 MATSERVICE AS ble etablert [år] og holder til i Gjeving.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780 687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PAUL VICTOR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PIP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Nybrygga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4912 Gjeving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62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985 281 513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