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6ece72f11040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cfdb25c764ca0"/>
  </p:sldMasterIdLst>
  <p:sldIdLst>
    <p:sldId xmlns:r="http://schemas.openxmlformats.org/officeDocument/2006/relationships" id="256" r:id="R0ef428f205a94663"/>
    <p:sldId xmlns:r="http://schemas.openxmlformats.org/officeDocument/2006/relationships" id="257" r:id="Rc1f2a4c2b70e4a30"/>
    <p:sldId xmlns:r="http://schemas.openxmlformats.org/officeDocument/2006/relationships" id="258" r:id="Rc0852dfb496f44e8"/>
    <p:sldId xmlns:r="http://schemas.openxmlformats.org/officeDocument/2006/relationships" id="259" r:id="Re8cb882e1d374cfc"/>
    <p:sldId xmlns:r="http://schemas.openxmlformats.org/officeDocument/2006/relationships" id="260" r:id="R89a223243eec4e9e"/>
    <p:sldId xmlns:r="http://schemas.openxmlformats.org/officeDocument/2006/relationships" id="261" r:id="R73c53c9bd8d3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cfdb25c764ca0" /><Relationship Type="http://schemas.openxmlformats.org/officeDocument/2006/relationships/slide" Target="/ppt/slides/slide1.xml" Id="R0ef428f205a94663" /><Relationship Type="http://schemas.openxmlformats.org/officeDocument/2006/relationships/slide" Target="/ppt/slides/slide2.xml" Id="Rc1f2a4c2b70e4a30" /><Relationship Type="http://schemas.openxmlformats.org/officeDocument/2006/relationships/slide" Target="/ppt/slides/slide3.xml" Id="Rc0852dfb496f44e8" /><Relationship Type="http://schemas.openxmlformats.org/officeDocument/2006/relationships/slide" Target="/ppt/slides/slide4.xml" Id="Re8cb882e1d374cfc" /><Relationship Type="http://schemas.openxmlformats.org/officeDocument/2006/relationships/slide" Target="/ppt/slides/slide5.xml" Id="R89a223243eec4e9e" /><Relationship Type="http://schemas.openxmlformats.org/officeDocument/2006/relationships/slide" Target="/ppt/slides/slide6.xml" Id="R73c53c9bd8d3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560912e1c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a5f7f1d3f45f6" /><Relationship Type="http://schemas.openxmlformats.org/officeDocument/2006/relationships/theme" Target="/ppt/slideMasters/theme/theme1.xml" Id="R8f70c8fc8608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a5f7f1d3f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f97a6d27b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a79c7218a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db164524449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343ff6e0d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52b8670b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8ee2065e3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