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f9724767f546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f346f027484889"/>
  </p:sldMasterIdLst>
  <p:sldIdLst>
    <p:sldId xmlns:r="http://schemas.openxmlformats.org/officeDocument/2006/relationships" id="256" r:id="R441a332ebc054023"/>
    <p:sldId xmlns:r="http://schemas.openxmlformats.org/officeDocument/2006/relationships" id="257" r:id="R8abd80bf96b340d4"/>
    <p:sldId xmlns:r="http://schemas.openxmlformats.org/officeDocument/2006/relationships" id="258" r:id="Re5c535a080ea4a90"/>
    <p:sldId xmlns:r="http://schemas.openxmlformats.org/officeDocument/2006/relationships" id="259" r:id="R1f3775616eed47c4"/>
    <p:sldId xmlns:r="http://schemas.openxmlformats.org/officeDocument/2006/relationships" id="260" r:id="R9405965055d742ef"/>
    <p:sldId xmlns:r="http://schemas.openxmlformats.org/officeDocument/2006/relationships" id="261" r:id="Rbc5834f3f41f42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f346f027484889" /><Relationship Type="http://schemas.openxmlformats.org/officeDocument/2006/relationships/slide" Target="/ppt/slides/slide1.xml" Id="R441a332ebc054023" /><Relationship Type="http://schemas.openxmlformats.org/officeDocument/2006/relationships/slide" Target="/ppt/slides/slide2.xml" Id="R8abd80bf96b340d4" /><Relationship Type="http://schemas.openxmlformats.org/officeDocument/2006/relationships/slide" Target="/ppt/slides/slide3.xml" Id="Re5c535a080ea4a90" /><Relationship Type="http://schemas.openxmlformats.org/officeDocument/2006/relationships/slide" Target="/ppt/slides/slide4.xml" Id="R1f3775616eed47c4" /><Relationship Type="http://schemas.openxmlformats.org/officeDocument/2006/relationships/slide" Target="/ppt/slides/slide5.xml" Id="R9405965055d742ef" /><Relationship Type="http://schemas.openxmlformats.org/officeDocument/2006/relationships/slide" Target="/ppt/slides/slide6.xml" Id="Rbc5834f3f41f42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61d4906fda4d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406aa63ec4439" /><Relationship Type="http://schemas.openxmlformats.org/officeDocument/2006/relationships/theme" Target="/ppt/slideMasters/theme/theme1.xml" Id="Ra8ee5c55f7304d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a406aa63ec44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a654540f64b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f86a335944e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742e2414b4c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8311040934d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be85e547243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eacd1eb5548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PROTECTOR FORSIKRING ASA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Filipstad brygge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13 17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servicedesk@protectorforsikring.no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www.protectorforsikring.no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