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182f9956df14e3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92db534a7fb4428"/>
  </p:sldMasterIdLst>
  <p:sldIdLst>
    <p:sldId xmlns:r="http://schemas.openxmlformats.org/officeDocument/2006/relationships" id="256" r:id="Re18034b02c0140a6"/>
    <p:sldId xmlns:r="http://schemas.openxmlformats.org/officeDocument/2006/relationships" id="257" r:id="Rf5f812fe2f794a47"/>
    <p:sldId xmlns:r="http://schemas.openxmlformats.org/officeDocument/2006/relationships" id="258" r:id="R803a64141e06490c"/>
    <p:sldId xmlns:r="http://schemas.openxmlformats.org/officeDocument/2006/relationships" id="259" r:id="Radef8e3083304a0a"/>
    <p:sldId xmlns:r="http://schemas.openxmlformats.org/officeDocument/2006/relationships" id="260" r:id="R007ed7ecbf104ec1"/>
    <p:sldId xmlns:r="http://schemas.openxmlformats.org/officeDocument/2006/relationships" id="261" r:id="R831cf89621224a56"/>
    <p:sldId xmlns:r="http://schemas.openxmlformats.org/officeDocument/2006/relationships" id="262" r:id="R024bb98a84f84c1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92db534a7fb4428" /><Relationship Type="http://schemas.openxmlformats.org/officeDocument/2006/relationships/slide" Target="/ppt/slides/slide1.xml" Id="Re18034b02c0140a6" /><Relationship Type="http://schemas.openxmlformats.org/officeDocument/2006/relationships/slide" Target="/ppt/slides/slide2.xml" Id="Rf5f812fe2f794a47" /><Relationship Type="http://schemas.openxmlformats.org/officeDocument/2006/relationships/slide" Target="/ppt/slides/slide3.xml" Id="R803a64141e06490c" /><Relationship Type="http://schemas.openxmlformats.org/officeDocument/2006/relationships/slide" Target="/ppt/slides/slide4.xml" Id="Radef8e3083304a0a" /><Relationship Type="http://schemas.openxmlformats.org/officeDocument/2006/relationships/slide" Target="/ppt/slides/slide5.xml" Id="R007ed7ecbf104ec1" /><Relationship Type="http://schemas.openxmlformats.org/officeDocument/2006/relationships/slide" Target="/ppt/slides/slide6.xml" Id="R831cf89621224a56" /><Relationship Type="http://schemas.openxmlformats.org/officeDocument/2006/relationships/slide" Target="/ppt/slides/slide7.xml" Id="R024bb98a84f84c1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3f1eea6a81d407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d0402a52b349bb" /><Relationship Type="http://schemas.openxmlformats.org/officeDocument/2006/relationships/theme" Target="/ppt/slideMasters/theme/theme1.xml" Id="R45121cb0a81149f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7d0402a52b349b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b8e3fef1b340e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f95a6a253949b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74b289817e4df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b922bee004473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b7b2afa762474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f22e60b4c54b7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57e04ddd0947a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TOMMYS HAGE &amp; ANLEGG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TOMMYS HAGE &amp; ANLEGG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TOMMYS HAGE &amp; ANLEGG AS ble etablert [år] og holder til i Blomsterdalen.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TOMMYS HAGE &amp; ANLEGG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TOMMYS HAGE &amp; ANLEGG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TOMMYS HAGE &amp; ANLEGG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26 404 750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2 206 735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486 649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684 966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16 244 221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TOMMYS HAGE &amp; ANLEGG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TOMMY MICHELSEN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TOMMYS HAGE &amp; ANLEGG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Espehaugen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5258 Blomsterdalen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985 272 913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TOMMYS HAGE &amp; ANLEGG AS</a:t>
            </a:r>
          </a:p>
        </p:txBody>
      </p:sp>
    </p:spTree>
  </p:cSld>
  <p:clrMapOvr>
    <a:masterClrMapping xmlns:a="http://schemas.openxmlformats.org/drawingml/2006/main"/>
  </p:clrMapOvr>
</p:sld>
</file>