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68cc7e79b46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e0d2f04b544a6"/>
  </p:sldMasterIdLst>
  <p:sldIdLst>
    <p:sldId xmlns:r="http://schemas.openxmlformats.org/officeDocument/2006/relationships" id="256" r:id="R7318cb67bd3c47a9"/>
    <p:sldId xmlns:r="http://schemas.openxmlformats.org/officeDocument/2006/relationships" id="257" r:id="R80bf929c9b9f490a"/>
    <p:sldId xmlns:r="http://schemas.openxmlformats.org/officeDocument/2006/relationships" id="258" r:id="Rb761e4f0201f45d2"/>
    <p:sldId xmlns:r="http://schemas.openxmlformats.org/officeDocument/2006/relationships" id="259" r:id="R64339ff3edd1423a"/>
    <p:sldId xmlns:r="http://schemas.openxmlformats.org/officeDocument/2006/relationships" id="260" r:id="Rdc9b302a32324c65"/>
    <p:sldId xmlns:r="http://schemas.openxmlformats.org/officeDocument/2006/relationships" id="261" r:id="R68706b2d6f8d42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e0d2f04b544a6" /><Relationship Type="http://schemas.openxmlformats.org/officeDocument/2006/relationships/slide" Target="/ppt/slides/slide1.xml" Id="R7318cb67bd3c47a9" /><Relationship Type="http://schemas.openxmlformats.org/officeDocument/2006/relationships/slide" Target="/ppt/slides/slide2.xml" Id="R80bf929c9b9f490a" /><Relationship Type="http://schemas.openxmlformats.org/officeDocument/2006/relationships/slide" Target="/ppt/slides/slide3.xml" Id="Rb761e4f0201f45d2" /><Relationship Type="http://schemas.openxmlformats.org/officeDocument/2006/relationships/slide" Target="/ppt/slides/slide4.xml" Id="R64339ff3edd1423a" /><Relationship Type="http://schemas.openxmlformats.org/officeDocument/2006/relationships/slide" Target="/ppt/slides/slide5.xml" Id="Rdc9b302a32324c65" /><Relationship Type="http://schemas.openxmlformats.org/officeDocument/2006/relationships/slide" Target="/ppt/slides/slide6.xml" Id="R68706b2d6f8d42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1f74b988c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b7aafe0574296" /><Relationship Type="http://schemas.openxmlformats.org/officeDocument/2006/relationships/theme" Target="/ppt/slideMasters/theme/theme1.xml" Id="Rf827ef425c3f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b7aafe057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d73fa9c56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f3c1a3421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6542f428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841415953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6b84170b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75020b2b8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TOMMYS HAGE &amp;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