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937f77981344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be40e258df41a9"/>
  </p:sldMasterIdLst>
  <p:sldIdLst>
    <p:sldId xmlns:r="http://schemas.openxmlformats.org/officeDocument/2006/relationships" id="256" r:id="R142bef72668344a3"/>
    <p:sldId xmlns:r="http://schemas.openxmlformats.org/officeDocument/2006/relationships" id="257" r:id="R1a4358cd5bae4392"/>
    <p:sldId xmlns:r="http://schemas.openxmlformats.org/officeDocument/2006/relationships" id="258" r:id="R5793e5ff88514cbb"/>
    <p:sldId xmlns:r="http://schemas.openxmlformats.org/officeDocument/2006/relationships" id="259" r:id="Rf2a9c6a455a74aaa"/>
    <p:sldId xmlns:r="http://schemas.openxmlformats.org/officeDocument/2006/relationships" id="260" r:id="Ree2b7e53359e4ebd"/>
    <p:sldId xmlns:r="http://schemas.openxmlformats.org/officeDocument/2006/relationships" id="261" r:id="Rf4d1e1bab0044bbe"/>
    <p:sldId xmlns:r="http://schemas.openxmlformats.org/officeDocument/2006/relationships" id="262" r:id="Rad62bc2c308f4a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be40e258df41a9" /><Relationship Type="http://schemas.openxmlformats.org/officeDocument/2006/relationships/slide" Target="/ppt/slides/slide1.xml" Id="R142bef72668344a3" /><Relationship Type="http://schemas.openxmlformats.org/officeDocument/2006/relationships/slide" Target="/ppt/slides/slide2.xml" Id="R1a4358cd5bae4392" /><Relationship Type="http://schemas.openxmlformats.org/officeDocument/2006/relationships/slide" Target="/ppt/slides/slide3.xml" Id="R5793e5ff88514cbb" /><Relationship Type="http://schemas.openxmlformats.org/officeDocument/2006/relationships/slide" Target="/ppt/slides/slide4.xml" Id="Rf2a9c6a455a74aaa" /><Relationship Type="http://schemas.openxmlformats.org/officeDocument/2006/relationships/slide" Target="/ppt/slides/slide5.xml" Id="Ree2b7e53359e4ebd" /><Relationship Type="http://schemas.openxmlformats.org/officeDocument/2006/relationships/slide" Target="/ppt/slides/slide6.xml" Id="Rf4d1e1bab0044bbe" /><Relationship Type="http://schemas.openxmlformats.org/officeDocument/2006/relationships/slide" Target="/ppt/slides/slide7.xml" Id="Rad62bc2c308f4a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7e905e410b4b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036078bbd4a9b" /><Relationship Type="http://schemas.openxmlformats.org/officeDocument/2006/relationships/theme" Target="/ppt/slideMasters/theme/theme1.xml" Id="Ree68b76932fd46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f036078bbd4a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f85365aa344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a77f8161944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23ff0ec3f47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0e0dcb80644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c0c5203a543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9d230907e4d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8783cd9ec48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KRISTIANSAND SPECSAVERS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KRISTIANSAND SPECSAVERS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18 094 300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2 122 981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1 651 415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895 084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6 699 752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NORWAY SPECSAVERS LTD  –  50,2 %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HEITMANN LINN E EEK  –  24,9 %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TORJESEN ASTRID EMILIE B  –  24,9 %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Markens gate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985 269 513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