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45b713296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c6abf7ddc145aa"/>
  </p:sldMasterIdLst>
  <p:sldIdLst>
    <p:sldId xmlns:r="http://schemas.openxmlformats.org/officeDocument/2006/relationships" id="256" r:id="R26b04e13459c4858"/>
    <p:sldId xmlns:r="http://schemas.openxmlformats.org/officeDocument/2006/relationships" id="257" r:id="Rb480d61b17d84b95"/>
    <p:sldId xmlns:r="http://schemas.openxmlformats.org/officeDocument/2006/relationships" id="258" r:id="R72856701da594ecc"/>
    <p:sldId xmlns:r="http://schemas.openxmlformats.org/officeDocument/2006/relationships" id="259" r:id="R89257d5cce75448a"/>
    <p:sldId xmlns:r="http://schemas.openxmlformats.org/officeDocument/2006/relationships" id="260" r:id="R132c1f2984334ba6"/>
    <p:sldId xmlns:r="http://schemas.openxmlformats.org/officeDocument/2006/relationships" id="261" r:id="Rd850df0414a34879"/>
    <p:sldId xmlns:r="http://schemas.openxmlformats.org/officeDocument/2006/relationships" id="262" r:id="R550f0b856e61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6abf7ddc145aa" /><Relationship Type="http://schemas.openxmlformats.org/officeDocument/2006/relationships/slide" Target="/ppt/slides/slide1.xml" Id="R26b04e13459c4858" /><Relationship Type="http://schemas.openxmlformats.org/officeDocument/2006/relationships/slide" Target="/ppt/slides/slide2.xml" Id="Rb480d61b17d84b95" /><Relationship Type="http://schemas.openxmlformats.org/officeDocument/2006/relationships/slide" Target="/ppt/slides/slide3.xml" Id="R72856701da594ecc" /><Relationship Type="http://schemas.openxmlformats.org/officeDocument/2006/relationships/slide" Target="/ppt/slides/slide4.xml" Id="R89257d5cce75448a" /><Relationship Type="http://schemas.openxmlformats.org/officeDocument/2006/relationships/slide" Target="/ppt/slides/slide5.xml" Id="R132c1f2984334ba6" /><Relationship Type="http://schemas.openxmlformats.org/officeDocument/2006/relationships/slide" Target="/ppt/slides/slide6.xml" Id="Rd850df0414a34879" /><Relationship Type="http://schemas.openxmlformats.org/officeDocument/2006/relationships/slide" Target="/ppt/slides/slide7.xml" Id="R550f0b856e61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7ff414db4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f02b58a69434e" /><Relationship Type="http://schemas.openxmlformats.org/officeDocument/2006/relationships/theme" Target="/ppt/slideMasters/theme/theme1.xml" Id="Rd96a422159a3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f02b58a69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ed8c0dc32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ffa39022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b9a275c9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e0ac7dab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1c3941a3b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030acbb074d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57b6a7eb9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EIENDOM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12 239 241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6 064 919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24 145 170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NORDHOLM ROBERT  –  34,8 %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EIENDOM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KARLSTAD LINE BEATE 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NORDHOLM ØYSTEIN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KOPREITAN JAN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 HEGE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Nordholm, Nordahl Griegs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41 63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oystein@byggteam.as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www.byggteam.as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985 268 959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