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26c37c5aa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317fdaeab429e"/>
  </p:sldMasterIdLst>
  <p:sldIdLst>
    <p:sldId xmlns:r="http://schemas.openxmlformats.org/officeDocument/2006/relationships" id="256" r:id="Re5bd262fef994044"/>
    <p:sldId xmlns:r="http://schemas.openxmlformats.org/officeDocument/2006/relationships" id="257" r:id="Rbc829a1c9a05411f"/>
    <p:sldId xmlns:r="http://schemas.openxmlformats.org/officeDocument/2006/relationships" id="258" r:id="R5cdf6460efc54f08"/>
    <p:sldId xmlns:r="http://schemas.openxmlformats.org/officeDocument/2006/relationships" id="259" r:id="Rd92b526065074fde"/>
    <p:sldId xmlns:r="http://schemas.openxmlformats.org/officeDocument/2006/relationships" id="260" r:id="R24dc9d838a4442fc"/>
    <p:sldId xmlns:r="http://schemas.openxmlformats.org/officeDocument/2006/relationships" id="261" r:id="Rfc52f4e05ba045ab"/>
    <p:sldId xmlns:r="http://schemas.openxmlformats.org/officeDocument/2006/relationships" id="262" r:id="R9809607b237645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317fdaeab429e" /><Relationship Type="http://schemas.openxmlformats.org/officeDocument/2006/relationships/slide" Target="/ppt/slides/slide1.xml" Id="Re5bd262fef994044" /><Relationship Type="http://schemas.openxmlformats.org/officeDocument/2006/relationships/slide" Target="/ppt/slides/slide2.xml" Id="Rbc829a1c9a05411f" /><Relationship Type="http://schemas.openxmlformats.org/officeDocument/2006/relationships/slide" Target="/ppt/slides/slide3.xml" Id="R5cdf6460efc54f08" /><Relationship Type="http://schemas.openxmlformats.org/officeDocument/2006/relationships/slide" Target="/ppt/slides/slide4.xml" Id="Rd92b526065074fde" /><Relationship Type="http://schemas.openxmlformats.org/officeDocument/2006/relationships/slide" Target="/ppt/slides/slide5.xml" Id="R24dc9d838a4442fc" /><Relationship Type="http://schemas.openxmlformats.org/officeDocument/2006/relationships/slide" Target="/ppt/slides/slide6.xml" Id="Rfc52f4e05ba045ab" /><Relationship Type="http://schemas.openxmlformats.org/officeDocument/2006/relationships/slide" Target="/ppt/slides/slide7.xml" Id="R9809607b237645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711e5dce6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1f69fc30d4550" /><Relationship Type="http://schemas.openxmlformats.org/officeDocument/2006/relationships/theme" Target="/ppt/slideMasters/theme/theme1.xml" Id="R9a488d62f0a6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b1f69fc30d45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4703846ac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1ae1d8719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220cc0931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3a7fd1b0943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c04aee22c4a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ebf06e1884d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6b9830a0641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TEAM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EIENDOM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12 223 631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1 173 888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14 667 720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NORDHOLM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BEATE NORDHOLM KARLSTAD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NORDHOLM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TEGNING &amp; PROSJEKTERING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EIENDOM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MYRVANG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Nordholm, Nordahl Griegs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2407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63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oystein@byggteam.as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www.byggteam.as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985 268 959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