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332d365dc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4906b906247d2"/>
  </p:sldMasterIdLst>
  <p:sldIdLst>
    <p:sldId xmlns:r="http://schemas.openxmlformats.org/officeDocument/2006/relationships" id="256" r:id="Rca489691cf994f19"/>
    <p:sldId xmlns:r="http://schemas.openxmlformats.org/officeDocument/2006/relationships" id="257" r:id="Rcb11b6e470374efc"/>
    <p:sldId xmlns:r="http://schemas.openxmlformats.org/officeDocument/2006/relationships" id="258" r:id="Ra50a15c3bb5d4a5f"/>
    <p:sldId xmlns:r="http://schemas.openxmlformats.org/officeDocument/2006/relationships" id="259" r:id="Ra8cbdf3ee45c413d"/>
    <p:sldId xmlns:r="http://schemas.openxmlformats.org/officeDocument/2006/relationships" id="260" r:id="Rb5ce982a2fe04df5"/>
    <p:sldId xmlns:r="http://schemas.openxmlformats.org/officeDocument/2006/relationships" id="261" r:id="Rdb3fd0fe5c4744bb"/>
    <p:sldId xmlns:r="http://schemas.openxmlformats.org/officeDocument/2006/relationships" id="262" r:id="R8a5b5c24c5c44a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4906b906247d2" /><Relationship Type="http://schemas.openxmlformats.org/officeDocument/2006/relationships/slide" Target="/ppt/slides/slide1.xml" Id="Rca489691cf994f19" /><Relationship Type="http://schemas.openxmlformats.org/officeDocument/2006/relationships/slide" Target="/ppt/slides/slide2.xml" Id="Rcb11b6e470374efc" /><Relationship Type="http://schemas.openxmlformats.org/officeDocument/2006/relationships/slide" Target="/ppt/slides/slide3.xml" Id="Ra50a15c3bb5d4a5f" /><Relationship Type="http://schemas.openxmlformats.org/officeDocument/2006/relationships/slide" Target="/ppt/slides/slide4.xml" Id="Ra8cbdf3ee45c413d" /><Relationship Type="http://schemas.openxmlformats.org/officeDocument/2006/relationships/slide" Target="/ppt/slides/slide5.xml" Id="Rb5ce982a2fe04df5" /><Relationship Type="http://schemas.openxmlformats.org/officeDocument/2006/relationships/slide" Target="/ppt/slides/slide6.xml" Id="Rdb3fd0fe5c4744bb" /><Relationship Type="http://schemas.openxmlformats.org/officeDocument/2006/relationships/slide" Target="/ppt/slides/slide7.xml" Id="R8a5b5c24c5c44a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62bf07e5b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489c70d174dd7" /><Relationship Type="http://schemas.openxmlformats.org/officeDocument/2006/relationships/theme" Target="/ppt/slideMasters/theme/theme1.xml" Id="Reb21063a5e8e4d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489c70d17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d1020e86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92cd2df5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8016ba90f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38e257ba1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4275310144f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d0ca08f5243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2d3d862e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HØGÅSEN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248 660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2 597 385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10 210 828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ERLING ROLSTAD STEIN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Trysilvegen 7735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29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www.rolstad-as.no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985 267 812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AS</a:t>
            </a:r>
          </a:p>
        </p:txBody>
      </p:sp>
    </p:spTree>
  </p:cSld>
  <p:clrMapOvr>
    <a:masterClrMapping xmlns:a="http://schemas.openxmlformats.org/drawingml/2006/main"/>
  </p:clrMapOvr>
</p:sld>
</file>