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26d7b9439e41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fc0fe0830b4448"/>
  </p:sldMasterIdLst>
  <p:sldIdLst>
    <p:sldId xmlns:r="http://schemas.openxmlformats.org/officeDocument/2006/relationships" id="256" r:id="R7f8b6b3ee4ab44e8"/>
    <p:sldId xmlns:r="http://schemas.openxmlformats.org/officeDocument/2006/relationships" id="257" r:id="Re807588aa99943d4"/>
    <p:sldId xmlns:r="http://schemas.openxmlformats.org/officeDocument/2006/relationships" id="258" r:id="R465a5513fa77407f"/>
    <p:sldId xmlns:r="http://schemas.openxmlformats.org/officeDocument/2006/relationships" id="259" r:id="R71f378074eb34415"/>
    <p:sldId xmlns:r="http://schemas.openxmlformats.org/officeDocument/2006/relationships" id="260" r:id="R2c904792204a4c2e"/>
    <p:sldId xmlns:r="http://schemas.openxmlformats.org/officeDocument/2006/relationships" id="261" r:id="R0e2f453513b74af7"/>
    <p:sldId xmlns:r="http://schemas.openxmlformats.org/officeDocument/2006/relationships" id="262" r:id="Raf4c6b410c5649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c0fe0830b4448" /><Relationship Type="http://schemas.openxmlformats.org/officeDocument/2006/relationships/slide" Target="/ppt/slides/slide1.xml" Id="R7f8b6b3ee4ab44e8" /><Relationship Type="http://schemas.openxmlformats.org/officeDocument/2006/relationships/slide" Target="/ppt/slides/slide2.xml" Id="Re807588aa99943d4" /><Relationship Type="http://schemas.openxmlformats.org/officeDocument/2006/relationships/slide" Target="/ppt/slides/slide3.xml" Id="R465a5513fa77407f" /><Relationship Type="http://schemas.openxmlformats.org/officeDocument/2006/relationships/slide" Target="/ppt/slides/slide4.xml" Id="R71f378074eb34415" /><Relationship Type="http://schemas.openxmlformats.org/officeDocument/2006/relationships/slide" Target="/ppt/slides/slide5.xml" Id="R2c904792204a4c2e" /><Relationship Type="http://schemas.openxmlformats.org/officeDocument/2006/relationships/slide" Target="/ppt/slides/slide6.xml" Id="R0e2f453513b74af7" /><Relationship Type="http://schemas.openxmlformats.org/officeDocument/2006/relationships/slide" Target="/ppt/slides/slide7.xml" Id="Raf4c6b410c5649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31576bae4245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c4a9ee54440e6" /><Relationship Type="http://schemas.openxmlformats.org/officeDocument/2006/relationships/theme" Target="/ppt/slideMasters/theme/theme1.xml" Id="Rb77e4b4f708a44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6c4a9ee54440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e8a98c9564a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bb82e607f41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cb490269741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9d837bf554d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9a7303fdb40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26ea2958d46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3df63eb1b44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LANDBRUKSSAMVIRKE SERVICEKONTOR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SERVICEKONTOR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23 780 167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2 173 617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17 203 170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985 265 739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