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7e6f6d620d44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6357b00f9c40e2"/>
  </p:sldMasterIdLst>
  <p:sldIdLst>
    <p:sldId xmlns:r="http://schemas.openxmlformats.org/officeDocument/2006/relationships" id="256" r:id="Rf56e36a6a1e0491b"/>
    <p:sldId xmlns:r="http://schemas.openxmlformats.org/officeDocument/2006/relationships" id="257" r:id="Rf59ff324c6d84d1b"/>
    <p:sldId xmlns:r="http://schemas.openxmlformats.org/officeDocument/2006/relationships" id="258" r:id="R08f4f22fe1024df1"/>
    <p:sldId xmlns:r="http://schemas.openxmlformats.org/officeDocument/2006/relationships" id="259" r:id="Reabe4b8fdd5c4dc8"/>
    <p:sldId xmlns:r="http://schemas.openxmlformats.org/officeDocument/2006/relationships" id="260" r:id="R7adc57c434184031"/>
    <p:sldId xmlns:r="http://schemas.openxmlformats.org/officeDocument/2006/relationships" id="261" r:id="R4633989b43f144a8"/>
    <p:sldId xmlns:r="http://schemas.openxmlformats.org/officeDocument/2006/relationships" id="262" r:id="R0daa841b87d344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6357b00f9c40e2" /><Relationship Type="http://schemas.openxmlformats.org/officeDocument/2006/relationships/slide" Target="/ppt/slides/slide1.xml" Id="Rf56e36a6a1e0491b" /><Relationship Type="http://schemas.openxmlformats.org/officeDocument/2006/relationships/slide" Target="/ppt/slides/slide2.xml" Id="Rf59ff324c6d84d1b" /><Relationship Type="http://schemas.openxmlformats.org/officeDocument/2006/relationships/slide" Target="/ppt/slides/slide3.xml" Id="R08f4f22fe1024df1" /><Relationship Type="http://schemas.openxmlformats.org/officeDocument/2006/relationships/slide" Target="/ppt/slides/slide4.xml" Id="Reabe4b8fdd5c4dc8" /><Relationship Type="http://schemas.openxmlformats.org/officeDocument/2006/relationships/slide" Target="/ppt/slides/slide5.xml" Id="R7adc57c434184031" /><Relationship Type="http://schemas.openxmlformats.org/officeDocument/2006/relationships/slide" Target="/ppt/slides/slide6.xml" Id="R4633989b43f144a8" /><Relationship Type="http://schemas.openxmlformats.org/officeDocument/2006/relationships/slide" Target="/ppt/slides/slide7.xml" Id="R0daa841b87d344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e7251990dc4d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5a545e3574bd6" /><Relationship Type="http://schemas.openxmlformats.org/officeDocument/2006/relationships/theme" Target="/ppt/slideMasters/theme/theme1.xml" Id="R784f0e55399142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15a545e3574b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8d086afac4a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a5672861c4f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8beac2b3048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80f25b6b844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830c4ec8043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36d03d27942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7302385ec4e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NYPAN HAGE &amp;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NYPAN HAGE &amp; ANLEGG AS ble etablert [år] og holder til i Leinstrand.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6 143 120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1 600 553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2 767 299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HØEG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Leinstrandvegen 829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7083 Leinstrand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985 264 392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HAGE &amp; ANLEGG AS</a:t>
            </a:r>
          </a:p>
        </p:txBody>
      </p:sp>
    </p:spTree>
  </p:cSld>
  <p:clrMapOvr>
    <a:masterClrMapping xmlns:a="http://schemas.openxmlformats.org/drawingml/2006/main"/>
  </p:clrMapOvr>
</p:sld>
</file>