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adb36615feb4b3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f390e0f993f4563"/>
  </p:sldMasterIdLst>
  <p:sldIdLst>
    <p:sldId xmlns:r="http://schemas.openxmlformats.org/officeDocument/2006/relationships" id="256" r:id="Rfab17cd298ce442e"/>
    <p:sldId xmlns:r="http://schemas.openxmlformats.org/officeDocument/2006/relationships" id="257" r:id="Rbd0a0c47326b4fdf"/>
    <p:sldId xmlns:r="http://schemas.openxmlformats.org/officeDocument/2006/relationships" id="258" r:id="R44ba3e53211d48b1"/>
    <p:sldId xmlns:r="http://schemas.openxmlformats.org/officeDocument/2006/relationships" id="259" r:id="R2d07c0804e0a4daa"/>
    <p:sldId xmlns:r="http://schemas.openxmlformats.org/officeDocument/2006/relationships" id="260" r:id="Rb2d0ec5df09d43ec"/>
    <p:sldId xmlns:r="http://schemas.openxmlformats.org/officeDocument/2006/relationships" id="261" r:id="R4f0185b9f64349b8"/>
    <p:sldId xmlns:r="http://schemas.openxmlformats.org/officeDocument/2006/relationships" id="262" r:id="R4c8b908a9187478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f390e0f993f4563" /><Relationship Type="http://schemas.openxmlformats.org/officeDocument/2006/relationships/slide" Target="/ppt/slides/slide1.xml" Id="Rfab17cd298ce442e" /><Relationship Type="http://schemas.openxmlformats.org/officeDocument/2006/relationships/slide" Target="/ppt/slides/slide2.xml" Id="Rbd0a0c47326b4fdf" /><Relationship Type="http://schemas.openxmlformats.org/officeDocument/2006/relationships/slide" Target="/ppt/slides/slide3.xml" Id="R44ba3e53211d48b1" /><Relationship Type="http://schemas.openxmlformats.org/officeDocument/2006/relationships/slide" Target="/ppt/slides/slide4.xml" Id="R2d07c0804e0a4daa" /><Relationship Type="http://schemas.openxmlformats.org/officeDocument/2006/relationships/slide" Target="/ppt/slides/slide5.xml" Id="Rb2d0ec5df09d43ec" /><Relationship Type="http://schemas.openxmlformats.org/officeDocument/2006/relationships/slide" Target="/ppt/slides/slide6.xml" Id="R4f0185b9f64349b8" /><Relationship Type="http://schemas.openxmlformats.org/officeDocument/2006/relationships/slide" Target="/ppt/slides/slide7.xml" Id="R4c8b908a9187478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5ed2869522a461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38d1052dbcb4b99" /><Relationship Type="http://schemas.openxmlformats.org/officeDocument/2006/relationships/theme" Target="/ppt/slideMasters/theme/theme1.xml" Id="R7b54f13d0c654c6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38d1052dbcb4b9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6ef0dfcf0fa4d4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bb3873f06d842c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529bbde83ac4fe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b60206266854ff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408813dd55949c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0dcdbdce7f849b6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a97937443ab457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NYPAN HAGE &amp; ANLEGG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NYPAN HAGE &amp; ANLEGG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NYPAN HAGE &amp; ANLEGG AS ble etablert [år] og holder til i Leinstrand.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NYPAN HAGE &amp; ANLEGG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NYPAN HAGE &amp; ANLEGG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NYPAN HAGE &amp; ANLEGG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6 143 120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−37 438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−58 741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1 600 553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2 767 299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NYPAN HAGE &amp; ANLEGG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OLA HØEG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NYPAN HAGE &amp; ANLEGG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Leinstrandvegen 829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7083 Leinstrand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985 264 392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NYPAN HAGE &amp; ANLEGG AS</a:t>
            </a:r>
          </a:p>
        </p:txBody>
      </p:sp>
    </p:spTree>
  </p:cSld>
  <p:clrMapOvr>
    <a:masterClrMapping xmlns:a="http://schemas.openxmlformats.org/drawingml/2006/main"/>
  </p:clrMapOvr>
</p:sld>
</file>